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0" r:id="rId2"/>
    <p:sldId id="265" r:id="rId3"/>
    <p:sldId id="268" r:id="rId4"/>
    <p:sldId id="308" r:id="rId5"/>
    <p:sldId id="297" r:id="rId6"/>
    <p:sldId id="301" r:id="rId7"/>
    <p:sldId id="292" r:id="rId8"/>
    <p:sldId id="309" r:id="rId9"/>
    <p:sldId id="304" r:id="rId10"/>
    <p:sldId id="305" r:id="rId11"/>
    <p:sldId id="306" r:id="rId12"/>
    <p:sldId id="30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07-Nov-23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210726_100243 (1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676400"/>
            <a:ext cx="2057400" cy="1981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3886200"/>
            <a:ext cx="5715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bn-IN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শাহ্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আবদুল্লাহ</a:t>
            </a:r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জুনিযর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ইন্স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টেক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আরএসি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           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টিএসসি,নারায়ণগঞ্জ</a:t>
            </a:r>
            <a:endParaRPr lang="en-US" sz="3200" b="1" dirty="0" smtClean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0"/>
            <a:ext cx="5562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676400"/>
            <a:ext cx="6781800" cy="42165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শিখা 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কী  ? 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বিভিন্ন প্রকার ফ্লেমের নাম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লেখ 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নিউট্রাল</a:t>
            </a:r>
            <a:r>
              <a:rPr lang="en-ZW" sz="3200" b="1" smtClean="0">
                <a:latin typeface="SutonnyMJ" pitchFamily="2" charset="0"/>
              </a:rPr>
              <a:t>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ফ্লেম 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কী  ?</a:t>
            </a:r>
            <a:endParaRPr lang="bn-BD" sz="320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কারবুরাইজিং ফ্লেম</a:t>
            </a:r>
            <a:r>
              <a:rPr lang="en-ZW" sz="32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কী  ?</a:t>
            </a:r>
            <a:endParaRPr lang="en-US" sz="3200" b="1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ZW" sz="3200" smtClean="0">
                <a:latin typeface="SutonnyMJ" pitchFamily="2" charset="0"/>
              </a:rPr>
              <a:t>Aw·WvBwRs †d¬g 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কী  ?</a:t>
            </a:r>
            <a:endParaRPr lang="en-US" sz="3200" smtClean="0">
              <a:latin typeface="Arial" charset="0"/>
            </a:endParaRPr>
          </a:p>
          <a:p>
            <a:r>
              <a:rPr lang="bn-BD" sz="320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বিভিন্ন প্রকার ফ্লেমের পার্থক্য লি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bn-IN" sz="320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400" y="609600"/>
            <a:ext cx="2860996" cy="830997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bn-IN" sz="4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743200"/>
            <a:ext cx="76200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। নিউট্রাল </a:t>
            </a:r>
            <a:r>
              <a:rPr lang="en-ZW" sz="3200" smtClean="0">
                <a:latin typeface="SutonnyMJ" pitchFamily="2" charset="0"/>
              </a:rPr>
              <a:t>†d¬g</a:t>
            </a:r>
            <a:r>
              <a:rPr lang="bn-BD" sz="3200" smtClean="0">
                <a:latin typeface="SutonnyMJ" pitchFamily="2" charset="0"/>
              </a:rPr>
              <a:t>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ব্যবহারের সুবিধা ও অসুবিধা বর্ণনা কর।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43200" y="533400"/>
            <a:ext cx="3429000" cy="1219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249" y="533400"/>
            <a:ext cx="4716351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6" descr="C:\Users\User.TTTC.ICTLab-17\Desktop\sdp-14\00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1676400"/>
            <a:ext cx="4205821" cy="411059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43200" y="5715000"/>
            <a:ext cx="39624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আল্লহ হাফেজ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600201"/>
            <a:ext cx="6324600" cy="2209800"/>
          </a:xfrm>
        </p:spPr>
        <p:txBody>
          <a:bodyPr>
            <a:normAutofit lnSpcReduction="10000"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:-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নবম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আরএসি-১(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সময়- 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মিনিট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ট্রপিক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গ্যাস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ওয়েল্ডিং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কৌশল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.TTTC\Pictures\gas weld s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066800"/>
            <a:ext cx="5791200" cy="3733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62200" y="457200"/>
            <a:ext cx="3733800" cy="646331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গ্যাস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ওয়েল্ডিং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সেট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5257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mtClean="0">
                <a:latin typeface="NikoshBAN" pitchFamily="2" charset="0"/>
                <a:cs typeface="NikoshBAN" pitchFamily="2" charset="0"/>
              </a:rPr>
              <a:t>ওয়েল্ডিং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> সেট সংযোগ</a:t>
            </a:r>
            <a:endParaRPr lang="en-US" smtClean="0"/>
          </a:p>
        </p:txBody>
      </p:sp>
      <p:sp>
        <p:nvSpPr>
          <p:cNvPr id="6" name="Rectangle 5"/>
          <p:cNvSpPr/>
          <p:nvPr/>
        </p:nvSpPr>
        <p:spPr>
          <a:xfrm>
            <a:off x="6096000" y="3505200"/>
            <a:ext cx="1219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mtClean="0">
                <a:solidFill>
                  <a:schemeClr val="tx1"/>
                </a:solidFill>
                <a:latin typeface="Niagara Solid" pitchFamily="82" charset="0"/>
                <a:cs typeface="NikoshBAN" pitchFamily="2" charset="0"/>
              </a:rPr>
              <a:t>এপ্রোন</a:t>
            </a:r>
            <a:endParaRPr lang="en-US">
              <a:solidFill>
                <a:schemeClr val="tx1"/>
              </a:solidFill>
              <a:latin typeface="Niagara Solid" pitchFamily="8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1143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mtClean="0">
                <a:latin typeface="NikoshBAN" pitchFamily="2" charset="0"/>
                <a:cs typeface="NikoshBAN" pitchFamily="2" charset="0"/>
              </a:rPr>
              <a:t>গগলস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124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mtClean="0">
                <a:latin typeface="Niagara Solid" pitchFamily="82" charset="0"/>
                <a:cs typeface="NikoshBAN" pitchFamily="2" charset="0"/>
              </a:rPr>
              <a:t>গ্যাস শিলিন্ডার</a:t>
            </a:r>
            <a:endParaRPr lang="en-US">
              <a:latin typeface="Niagara Solid" pitchFamily="8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8800" y="4800600"/>
            <a:ext cx="106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mtClean="0">
                <a:latin typeface="NikoshBAN" pitchFamily="2" charset="0"/>
                <a:cs typeface="NikoshBAN" pitchFamily="2" charset="0"/>
              </a:rPr>
              <a:t>সেফটি সু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0000" y="4419600"/>
            <a:ext cx="955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mtClean="0">
                <a:latin typeface="NikoshBAN" pitchFamily="2" charset="0"/>
                <a:cs typeface="NikoshBAN" pitchFamily="2" charset="0"/>
              </a:rPr>
              <a:t>হোস পাইপ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29000" y="1676400"/>
            <a:ext cx="914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0" y="2286000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33800" y="342900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038600" y="2057400"/>
            <a:ext cx="1066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791200" y="2057400"/>
            <a:ext cx="1066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81600" y="1828800"/>
            <a:ext cx="838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981200" y="4572000"/>
            <a:ext cx="1066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4038997" y="4343003"/>
            <a:ext cx="30480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838700" y="18669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5867797" y="4724003"/>
            <a:ext cx="30480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107375" y="3557650"/>
            <a:ext cx="1447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62000" y="3429000"/>
            <a:ext cx="1371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8" grpId="0"/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609600"/>
            <a:ext cx="7543800" cy="707886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smtClean="0">
                <a:latin typeface="NikoshBAN" pitchFamily="2" charset="0"/>
                <a:cs typeface="NikoshBAN" pitchFamily="2" charset="0"/>
              </a:rPr>
              <a:t>গ্যাস </a:t>
            </a:r>
            <a:r>
              <a:rPr lang="bn-IN" sz="4000" smtClean="0">
                <a:latin typeface="NikoshBAN" pitchFamily="2" charset="0"/>
                <a:cs typeface="NikoshBAN" pitchFamily="2" charset="0"/>
              </a:rPr>
              <a:t>ওয়েল্ডিং</a:t>
            </a:r>
            <a:r>
              <a:rPr lang="bn-BD" sz="4000" smtClean="0">
                <a:latin typeface="NikoshBAN" pitchFamily="2" charset="0"/>
                <a:cs typeface="NikoshBAN" pitchFamily="2" charset="0"/>
              </a:rPr>
              <a:t> ফ্লেমের  বৈশিষ্ট্য 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990600" y="1600200"/>
            <a:ext cx="5981353" cy="3632775"/>
            <a:chOff x="1752600" y="1371600"/>
            <a:chExt cx="5981353" cy="3632775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 rot="20878294">
              <a:off x="1752600" y="1583808"/>
              <a:ext cx="2133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bn-BD" b="1" smtClean="0">
                  <a:latin typeface="NikoshBAN" pitchFamily="2" charset="0"/>
                  <a:cs typeface="NikoshBAN" pitchFamily="2" charset="0"/>
                </a:rPr>
                <a:t>ইনার কোন</a:t>
              </a:r>
              <a:endParaRPr lang="en-US" b="1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 rot="1051272">
              <a:off x="5416674" y="1711137"/>
              <a:ext cx="231727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bn-BD" sz="2000" b="1" smtClean="0">
                  <a:latin typeface="NikoshBAN" pitchFamily="2" charset="0"/>
                  <a:cs typeface="NikoshBAN" pitchFamily="2" charset="0"/>
                </a:rPr>
                <a:t>আউটার ইনভেলপ</a:t>
              </a:r>
              <a:r>
                <a:rPr lang="en-US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505200" y="1371600"/>
              <a:ext cx="2819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bn-BD" sz="2000" b="1" smtClean="0">
                  <a:latin typeface="NikoshBAN" pitchFamily="2" charset="0"/>
                  <a:cs typeface="NikoshBAN" pitchFamily="2" charset="0"/>
                </a:rPr>
                <a:t>ইন্টার মিডিয়েট ফেদার</a:t>
              </a:r>
              <a:r>
                <a:rPr lang="en-ZW" sz="200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057400" y="4419600"/>
              <a:ext cx="4876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ZW" sz="3200">
                  <a:latin typeface="SutonnyMJ" pitchFamily="2" charset="0"/>
                </a:rPr>
                <a:t> wPÎ </a:t>
              </a:r>
              <a:r>
                <a:rPr lang="en-ZW" sz="3200" smtClean="0">
                  <a:latin typeface="SutonnyMJ" pitchFamily="2" charset="0"/>
                </a:rPr>
                <a:t>t</a:t>
              </a:r>
              <a:r>
                <a:rPr lang="bn-BD" sz="3200" smtClean="0">
                  <a:latin typeface="NikoshBAN" pitchFamily="2" charset="0"/>
                  <a:cs typeface="NikoshBAN" pitchFamily="2" charset="0"/>
                </a:rPr>
                <a:t> গ্যাস </a:t>
              </a:r>
              <a:r>
                <a:rPr lang="bn-IN" sz="3200" smtClean="0">
                  <a:latin typeface="NikoshBAN" pitchFamily="2" charset="0"/>
                  <a:cs typeface="NikoshBAN" pitchFamily="2" charset="0"/>
                </a:rPr>
                <a:t>ওয়েল্ডিং</a:t>
              </a:r>
              <a:r>
                <a:rPr lang="en-ZW" sz="3200" smtClean="0">
                  <a:latin typeface="SutonnyMJ" pitchFamily="2" charset="0"/>
                </a:rPr>
                <a:t>  </a:t>
              </a:r>
              <a:r>
                <a:rPr lang="en-ZW" sz="3200">
                  <a:latin typeface="SutonnyMJ" pitchFamily="2" charset="0"/>
                </a:rPr>
                <a:t>†d¬g</a:t>
              </a:r>
              <a:r>
                <a:rPr lang="en-ZW">
                  <a:latin typeface="Arial" charset="0"/>
                </a:rPr>
                <a:t> </a:t>
              </a:r>
              <a:endParaRPr lang="en-US"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33800" y="2133600"/>
              <a:ext cx="2286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5"/>
          <p:cNvGrpSpPr/>
          <p:nvPr/>
        </p:nvGrpSpPr>
        <p:grpSpPr>
          <a:xfrm>
            <a:off x="1905000" y="2057400"/>
            <a:ext cx="4431082" cy="1476375"/>
            <a:chOff x="1905000" y="2057400"/>
            <a:chExt cx="4431082" cy="1476375"/>
          </a:xfrm>
        </p:grpSpPr>
        <p:sp>
          <p:nvSpPr>
            <p:cNvPr id="11" name="Freeform 10"/>
            <p:cNvSpPr/>
            <p:nvPr/>
          </p:nvSpPr>
          <p:spPr>
            <a:xfrm>
              <a:off x="2739570" y="2667000"/>
              <a:ext cx="3596512" cy="866775"/>
            </a:xfrm>
            <a:custGeom>
              <a:avLst/>
              <a:gdLst>
                <a:gd name="connsiteX0" fmla="*/ 47625 w 3596512"/>
                <a:gd name="connsiteY0" fmla="*/ 519112 h 866775"/>
                <a:gd name="connsiteX1" fmla="*/ 76200 w 3596512"/>
                <a:gd name="connsiteY1" fmla="*/ 538162 h 866775"/>
                <a:gd name="connsiteX2" fmla="*/ 119062 w 3596512"/>
                <a:gd name="connsiteY2" fmla="*/ 571500 h 866775"/>
                <a:gd name="connsiteX3" fmla="*/ 133350 w 3596512"/>
                <a:gd name="connsiteY3" fmla="*/ 581025 h 866775"/>
                <a:gd name="connsiteX4" fmla="*/ 176212 w 3596512"/>
                <a:gd name="connsiteY4" fmla="*/ 595312 h 866775"/>
                <a:gd name="connsiteX5" fmla="*/ 190500 w 3596512"/>
                <a:gd name="connsiteY5" fmla="*/ 600075 h 866775"/>
                <a:gd name="connsiteX6" fmla="*/ 219075 w 3596512"/>
                <a:gd name="connsiteY6" fmla="*/ 614362 h 866775"/>
                <a:gd name="connsiteX7" fmla="*/ 228600 w 3596512"/>
                <a:gd name="connsiteY7" fmla="*/ 628650 h 866775"/>
                <a:gd name="connsiteX8" fmla="*/ 257175 w 3596512"/>
                <a:gd name="connsiteY8" fmla="*/ 638175 h 866775"/>
                <a:gd name="connsiteX9" fmla="*/ 290512 w 3596512"/>
                <a:gd name="connsiteY9" fmla="*/ 647700 h 866775"/>
                <a:gd name="connsiteX10" fmla="*/ 323850 w 3596512"/>
                <a:gd name="connsiteY10" fmla="*/ 652462 h 866775"/>
                <a:gd name="connsiteX11" fmla="*/ 352425 w 3596512"/>
                <a:gd name="connsiteY11" fmla="*/ 661987 h 866775"/>
                <a:gd name="connsiteX12" fmla="*/ 366712 w 3596512"/>
                <a:gd name="connsiteY12" fmla="*/ 666750 h 866775"/>
                <a:gd name="connsiteX13" fmla="*/ 381000 w 3596512"/>
                <a:gd name="connsiteY13" fmla="*/ 676275 h 866775"/>
                <a:gd name="connsiteX14" fmla="*/ 409575 w 3596512"/>
                <a:gd name="connsiteY14" fmla="*/ 685800 h 866775"/>
                <a:gd name="connsiteX15" fmla="*/ 438150 w 3596512"/>
                <a:gd name="connsiteY15" fmla="*/ 695325 h 866775"/>
                <a:gd name="connsiteX16" fmla="*/ 466725 w 3596512"/>
                <a:gd name="connsiteY16" fmla="*/ 704850 h 866775"/>
                <a:gd name="connsiteX17" fmla="*/ 481012 w 3596512"/>
                <a:gd name="connsiteY17" fmla="*/ 709612 h 866775"/>
                <a:gd name="connsiteX18" fmla="*/ 509587 w 3596512"/>
                <a:gd name="connsiteY18" fmla="*/ 714375 h 866775"/>
                <a:gd name="connsiteX19" fmla="*/ 538162 w 3596512"/>
                <a:gd name="connsiteY19" fmla="*/ 723900 h 866775"/>
                <a:gd name="connsiteX20" fmla="*/ 552450 w 3596512"/>
                <a:gd name="connsiteY20" fmla="*/ 728662 h 866775"/>
                <a:gd name="connsiteX21" fmla="*/ 566737 w 3596512"/>
                <a:gd name="connsiteY21" fmla="*/ 733425 h 866775"/>
                <a:gd name="connsiteX22" fmla="*/ 604837 w 3596512"/>
                <a:gd name="connsiteY22" fmla="*/ 738187 h 866775"/>
                <a:gd name="connsiteX23" fmla="*/ 633412 w 3596512"/>
                <a:gd name="connsiteY23" fmla="*/ 747712 h 866775"/>
                <a:gd name="connsiteX24" fmla="*/ 647700 w 3596512"/>
                <a:gd name="connsiteY24" fmla="*/ 752475 h 866775"/>
                <a:gd name="connsiteX25" fmla="*/ 685800 w 3596512"/>
                <a:gd name="connsiteY25" fmla="*/ 762000 h 866775"/>
                <a:gd name="connsiteX26" fmla="*/ 704850 w 3596512"/>
                <a:gd name="connsiteY26" fmla="*/ 766762 h 866775"/>
                <a:gd name="connsiteX27" fmla="*/ 723900 w 3596512"/>
                <a:gd name="connsiteY27" fmla="*/ 771525 h 866775"/>
                <a:gd name="connsiteX28" fmla="*/ 771525 w 3596512"/>
                <a:gd name="connsiteY28" fmla="*/ 781050 h 866775"/>
                <a:gd name="connsiteX29" fmla="*/ 800100 w 3596512"/>
                <a:gd name="connsiteY29" fmla="*/ 785812 h 866775"/>
                <a:gd name="connsiteX30" fmla="*/ 838200 w 3596512"/>
                <a:gd name="connsiteY30" fmla="*/ 795337 h 866775"/>
                <a:gd name="connsiteX31" fmla="*/ 890587 w 3596512"/>
                <a:gd name="connsiteY31" fmla="*/ 804862 h 866775"/>
                <a:gd name="connsiteX32" fmla="*/ 938212 w 3596512"/>
                <a:gd name="connsiteY32" fmla="*/ 819150 h 866775"/>
                <a:gd name="connsiteX33" fmla="*/ 1128712 w 3596512"/>
                <a:gd name="connsiteY33" fmla="*/ 828675 h 866775"/>
                <a:gd name="connsiteX34" fmla="*/ 1171575 w 3596512"/>
                <a:gd name="connsiteY34" fmla="*/ 833437 h 866775"/>
                <a:gd name="connsiteX35" fmla="*/ 1200150 w 3596512"/>
                <a:gd name="connsiteY35" fmla="*/ 842962 h 866775"/>
                <a:gd name="connsiteX36" fmla="*/ 1214437 w 3596512"/>
                <a:gd name="connsiteY36" fmla="*/ 847725 h 866775"/>
                <a:gd name="connsiteX37" fmla="*/ 1243012 w 3596512"/>
                <a:gd name="connsiteY37" fmla="*/ 852487 h 866775"/>
                <a:gd name="connsiteX38" fmla="*/ 1285875 w 3596512"/>
                <a:gd name="connsiteY38" fmla="*/ 862012 h 866775"/>
                <a:gd name="connsiteX39" fmla="*/ 1343025 w 3596512"/>
                <a:gd name="connsiteY39" fmla="*/ 866775 h 866775"/>
                <a:gd name="connsiteX40" fmla="*/ 1400175 w 3596512"/>
                <a:gd name="connsiteY40" fmla="*/ 862012 h 866775"/>
                <a:gd name="connsiteX41" fmla="*/ 1423987 w 3596512"/>
                <a:gd name="connsiteY41" fmla="*/ 857250 h 866775"/>
                <a:gd name="connsiteX42" fmla="*/ 1476375 w 3596512"/>
                <a:gd name="connsiteY42" fmla="*/ 852487 h 866775"/>
                <a:gd name="connsiteX43" fmla="*/ 1519237 w 3596512"/>
                <a:gd name="connsiteY43" fmla="*/ 847725 h 866775"/>
                <a:gd name="connsiteX44" fmla="*/ 1543050 w 3596512"/>
                <a:gd name="connsiteY44" fmla="*/ 852487 h 866775"/>
                <a:gd name="connsiteX45" fmla="*/ 1557337 w 3596512"/>
                <a:gd name="connsiteY45" fmla="*/ 857250 h 866775"/>
                <a:gd name="connsiteX46" fmla="*/ 1619250 w 3596512"/>
                <a:gd name="connsiteY46" fmla="*/ 866775 h 866775"/>
                <a:gd name="connsiteX47" fmla="*/ 1743075 w 3596512"/>
                <a:gd name="connsiteY47" fmla="*/ 857250 h 866775"/>
                <a:gd name="connsiteX48" fmla="*/ 1762125 w 3596512"/>
                <a:gd name="connsiteY48" fmla="*/ 852487 h 866775"/>
                <a:gd name="connsiteX49" fmla="*/ 1809750 w 3596512"/>
                <a:gd name="connsiteY49" fmla="*/ 847725 h 866775"/>
                <a:gd name="connsiteX50" fmla="*/ 1885950 w 3596512"/>
                <a:gd name="connsiteY50" fmla="*/ 842962 h 866775"/>
                <a:gd name="connsiteX51" fmla="*/ 1962150 w 3596512"/>
                <a:gd name="connsiteY51" fmla="*/ 833437 h 866775"/>
                <a:gd name="connsiteX52" fmla="*/ 1990725 w 3596512"/>
                <a:gd name="connsiteY52" fmla="*/ 828675 h 866775"/>
                <a:gd name="connsiteX53" fmla="*/ 2009775 w 3596512"/>
                <a:gd name="connsiteY53" fmla="*/ 823912 h 866775"/>
                <a:gd name="connsiteX54" fmla="*/ 2066925 w 3596512"/>
                <a:gd name="connsiteY54" fmla="*/ 814387 h 866775"/>
                <a:gd name="connsiteX55" fmla="*/ 2081212 w 3596512"/>
                <a:gd name="connsiteY55" fmla="*/ 809625 h 866775"/>
                <a:gd name="connsiteX56" fmla="*/ 2209800 w 3596512"/>
                <a:gd name="connsiteY56" fmla="*/ 800100 h 866775"/>
                <a:gd name="connsiteX57" fmla="*/ 2276475 w 3596512"/>
                <a:gd name="connsiteY57" fmla="*/ 795337 h 866775"/>
                <a:gd name="connsiteX58" fmla="*/ 2300287 w 3596512"/>
                <a:gd name="connsiteY58" fmla="*/ 790575 h 866775"/>
                <a:gd name="connsiteX59" fmla="*/ 2343150 w 3596512"/>
                <a:gd name="connsiteY59" fmla="*/ 785812 h 866775"/>
                <a:gd name="connsiteX60" fmla="*/ 2371725 w 3596512"/>
                <a:gd name="connsiteY60" fmla="*/ 776287 h 866775"/>
                <a:gd name="connsiteX61" fmla="*/ 2386012 w 3596512"/>
                <a:gd name="connsiteY61" fmla="*/ 771525 h 866775"/>
                <a:gd name="connsiteX62" fmla="*/ 2381250 w 3596512"/>
                <a:gd name="connsiteY62" fmla="*/ 795337 h 866775"/>
                <a:gd name="connsiteX63" fmla="*/ 2362200 w 3596512"/>
                <a:gd name="connsiteY63" fmla="*/ 781050 h 866775"/>
                <a:gd name="connsiteX64" fmla="*/ 2424112 w 3596512"/>
                <a:gd name="connsiteY64" fmla="*/ 776287 h 866775"/>
                <a:gd name="connsiteX65" fmla="*/ 2452687 w 3596512"/>
                <a:gd name="connsiteY65" fmla="*/ 766762 h 866775"/>
                <a:gd name="connsiteX66" fmla="*/ 2466975 w 3596512"/>
                <a:gd name="connsiteY66" fmla="*/ 757237 h 866775"/>
                <a:gd name="connsiteX67" fmla="*/ 2576512 w 3596512"/>
                <a:gd name="connsiteY67" fmla="*/ 752475 h 866775"/>
                <a:gd name="connsiteX68" fmla="*/ 2595562 w 3596512"/>
                <a:gd name="connsiteY68" fmla="*/ 747712 h 866775"/>
                <a:gd name="connsiteX69" fmla="*/ 2609850 w 3596512"/>
                <a:gd name="connsiteY69" fmla="*/ 742950 h 866775"/>
                <a:gd name="connsiteX70" fmla="*/ 2643187 w 3596512"/>
                <a:gd name="connsiteY70" fmla="*/ 738187 h 866775"/>
                <a:gd name="connsiteX71" fmla="*/ 2700337 w 3596512"/>
                <a:gd name="connsiteY71" fmla="*/ 719137 h 866775"/>
                <a:gd name="connsiteX72" fmla="*/ 2728912 w 3596512"/>
                <a:gd name="connsiteY72" fmla="*/ 709612 h 866775"/>
                <a:gd name="connsiteX73" fmla="*/ 2747962 w 3596512"/>
                <a:gd name="connsiteY73" fmla="*/ 700087 h 866775"/>
                <a:gd name="connsiteX74" fmla="*/ 2762250 w 3596512"/>
                <a:gd name="connsiteY74" fmla="*/ 690562 h 866775"/>
                <a:gd name="connsiteX75" fmla="*/ 2776537 w 3596512"/>
                <a:gd name="connsiteY75" fmla="*/ 685800 h 866775"/>
                <a:gd name="connsiteX76" fmla="*/ 2790825 w 3596512"/>
                <a:gd name="connsiteY76" fmla="*/ 676275 h 866775"/>
                <a:gd name="connsiteX77" fmla="*/ 2857500 w 3596512"/>
                <a:gd name="connsiteY77" fmla="*/ 666750 h 866775"/>
                <a:gd name="connsiteX78" fmla="*/ 2881312 w 3596512"/>
                <a:gd name="connsiteY78" fmla="*/ 661987 h 866775"/>
                <a:gd name="connsiteX79" fmla="*/ 2919412 w 3596512"/>
                <a:gd name="connsiteY79" fmla="*/ 657225 h 866775"/>
                <a:gd name="connsiteX80" fmla="*/ 2952750 w 3596512"/>
                <a:gd name="connsiteY80" fmla="*/ 652462 h 866775"/>
                <a:gd name="connsiteX81" fmla="*/ 2967037 w 3596512"/>
                <a:gd name="connsiteY81" fmla="*/ 647700 h 866775"/>
                <a:gd name="connsiteX82" fmla="*/ 3024187 w 3596512"/>
                <a:gd name="connsiteY82" fmla="*/ 638175 h 866775"/>
                <a:gd name="connsiteX83" fmla="*/ 3052762 w 3596512"/>
                <a:gd name="connsiteY83" fmla="*/ 628650 h 866775"/>
                <a:gd name="connsiteX84" fmla="*/ 3067050 w 3596512"/>
                <a:gd name="connsiteY84" fmla="*/ 623887 h 866775"/>
                <a:gd name="connsiteX85" fmla="*/ 3109912 w 3596512"/>
                <a:gd name="connsiteY85" fmla="*/ 604837 h 866775"/>
                <a:gd name="connsiteX86" fmla="*/ 3124200 w 3596512"/>
                <a:gd name="connsiteY86" fmla="*/ 600075 h 866775"/>
                <a:gd name="connsiteX87" fmla="*/ 3148012 w 3596512"/>
                <a:gd name="connsiteY87" fmla="*/ 595312 h 866775"/>
                <a:gd name="connsiteX88" fmla="*/ 3243262 w 3596512"/>
                <a:gd name="connsiteY88" fmla="*/ 585787 h 866775"/>
                <a:gd name="connsiteX89" fmla="*/ 3286125 w 3596512"/>
                <a:gd name="connsiteY89" fmla="*/ 576262 h 866775"/>
                <a:gd name="connsiteX90" fmla="*/ 3324225 w 3596512"/>
                <a:gd name="connsiteY90" fmla="*/ 571500 h 866775"/>
                <a:gd name="connsiteX91" fmla="*/ 3357562 w 3596512"/>
                <a:gd name="connsiteY91" fmla="*/ 557212 h 866775"/>
                <a:gd name="connsiteX92" fmla="*/ 3376612 w 3596512"/>
                <a:gd name="connsiteY92" fmla="*/ 552450 h 866775"/>
                <a:gd name="connsiteX93" fmla="*/ 3405187 w 3596512"/>
                <a:gd name="connsiteY93" fmla="*/ 542925 h 866775"/>
                <a:gd name="connsiteX94" fmla="*/ 3419475 w 3596512"/>
                <a:gd name="connsiteY94" fmla="*/ 533400 h 866775"/>
                <a:gd name="connsiteX95" fmla="*/ 3452812 w 3596512"/>
                <a:gd name="connsiteY95" fmla="*/ 523875 h 866775"/>
                <a:gd name="connsiteX96" fmla="*/ 3467100 w 3596512"/>
                <a:gd name="connsiteY96" fmla="*/ 514350 h 866775"/>
                <a:gd name="connsiteX97" fmla="*/ 3519487 w 3596512"/>
                <a:gd name="connsiteY97" fmla="*/ 504825 h 866775"/>
                <a:gd name="connsiteX98" fmla="*/ 3552825 w 3596512"/>
                <a:gd name="connsiteY98" fmla="*/ 495300 h 866775"/>
                <a:gd name="connsiteX99" fmla="*/ 3586162 w 3596512"/>
                <a:gd name="connsiteY99" fmla="*/ 481012 h 866775"/>
                <a:gd name="connsiteX100" fmla="*/ 3595687 w 3596512"/>
                <a:gd name="connsiteY100" fmla="*/ 466725 h 866775"/>
                <a:gd name="connsiteX101" fmla="*/ 3590925 w 3596512"/>
                <a:gd name="connsiteY101" fmla="*/ 452437 h 866775"/>
                <a:gd name="connsiteX102" fmla="*/ 3533775 w 3596512"/>
                <a:gd name="connsiteY102" fmla="*/ 423862 h 866775"/>
                <a:gd name="connsiteX103" fmla="*/ 3519487 w 3596512"/>
                <a:gd name="connsiteY103" fmla="*/ 419100 h 866775"/>
                <a:gd name="connsiteX104" fmla="*/ 3505200 w 3596512"/>
                <a:gd name="connsiteY104" fmla="*/ 414337 h 866775"/>
                <a:gd name="connsiteX105" fmla="*/ 3462337 w 3596512"/>
                <a:gd name="connsiteY105" fmla="*/ 390525 h 866775"/>
                <a:gd name="connsiteX106" fmla="*/ 3448050 w 3596512"/>
                <a:gd name="connsiteY106" fmla="*/ 381000 h 866775"/>
                <a:gd name="connsiteX107" fmla="*/ 3414712 w 3596512"/>
                <a:gd name="connsiteY107" fmla="*/ 371475 h 866775"/>
                <a:gd name="connsiteX108" fmla="*/ 3371850 w 3596512"/>
                <a:gd name="connsiteY108" fmla="*/ 366712 h 866775"/>
                <a:gd name="connsiteX109" fmla="*/ 3333750 w 3596512"/>
                <a:gd name="connsiteY109" fmla="*/ 361950 h 866775"/>
                <a:gd name="connsiteX110" fmla="*/ 3281362 w 3596512"/>
                <a:gd name="connsiteY110" fmla="*/ 347662 h 866775"/>
                <a:gd name="connsiteX111" fmla="*/ 3267075 w 3596512"/>
                <a:gd name="connsiteY111" fmla="*/ 342900 h 866775"/>
                <a:gd name="connsiteX112" fmla="*/ 3224212 w 3596512"/>
                <a:gd name="connsiteY112" fmla="*/ 323850 h 866775"/>
                <a:gd name="connsiteX113" fmla="*/ 3209925 w 3596512"/>
                <a:gd name="connsiteY113" fmla="*/ 319087 h 866775"/>
                <a:gd name="connsiteX114" fmla="*/ 3195637 w 3596512"/>
                <a:gd name="connsiteY114" fmla="*/ 314325 h 866775"/>
                <a:gd name="connsiteX115" fmla="*/ 3181350 w 3596512"/>
                <a:gd name="connsiteY115" fmla="*/ 304800 h 866775"/>
                <a:gd name="connsiteX116" fmla="*/ 3152775 w 3596512"/>
                <a:gd name="connsiteY116" fmla="*/ 295275 h 866775"/>
                <a:gd name="connsiteX117" fmla="*/ 3138487 w 3596512"/>
                <a:gd name="connsiteY117" fmla="*/ 285750 h 866775"/>
                <a:gd name="connsiteX118" fmla="*/ 3109912 w 3596512"/>
                <a:gd name="connsiteY118" fmla="*/ 276225 h 866775"/>
                <a:gd name="connsiteX119" fmla="*/ 3095625 w 3596512"/>
                <a:gd name="connsiteY119" fmla="*/ 271462 h 866775"/>
                <a:gd name="connsiteX120" fmla="*/ 3052762 w 3596512"/>
                <a:gd name="connsiteY120" fmla="*/ 257175 h 866775"/>
                <a:gd name="connsiteX121" fmla="*/ 3038475 w 3596512"/>
                <a:gd name="connsiteY121" fmla="*/ 252412 h 866775"/>
                <a:gd name="connsiteX122" fmla="*/ 3009900 w 3596512"/>
                <a:gd name="connsiteY122" fmla="*/ 247650 h 866775"/>
                <a:gd name="connsiteX123" fmla="*/ 2971800 w 3596512"/>
                <a:gd name="connsiteY123" fmla="*/ 242887 h 866775"/>
                <a:gd name="connsiteX124" fmla="*/ 2938462 w 3596512"/>
                <a:gd name="connsiteY124" fmla="*/ 238125 h 866775"/>
                <a:gd name="connsiteX125" fmla="*/ 2905125 w 3596512"/>
                <a:gd name="connsiteY125" fmla="*/ 228600 h 866775"/>
                <a:gd name="connsiteX126" fmla="*/ 2890837 w 3596512"/>
                <a:gd name="connsiteY126" fmla="*/ 223837 h 866775"/>
                <a:gd name="connsiteX127" fmla="*/ 2852737 w 3596512"/>
                <a:gd name="connsiteY127" fmla="*/ 214312 h 866775"/>
                <a:gd name="connsiteX128" fmla="*/ 2814637 w 3596512"/>
                <a:gd name="connsiteY128" fmla="*/ 204787 h 866775"/>
                <a:gd name="connsiteX129" fmla="*/ 2757487 w 3596512"/>
                <a:gd name="connsiteY129" fmla="*/ 185737 h 866775"/>
                <a:gd name="connsiteX130" fmla="*/ 2743200 w 3596512"/>
                <a:gd name="connsiteY130" fmla="*/ 180975 h 866775"/>
                <a:gd name="connsiteX131" fmla="*/ 2709862 w 3596512"/>
                <a:gd name="connsiteY131" fmla="*/ 171450 h 866775"/>
                <a:gd name="connsiteX132" fmla="*/ 2628900 w 3596512"/>
                <a:gd name="connsiteY132" fmla="*/ 161925 h 866775"/>
                <a:gd name="connsiteX133" fmla="*/ 2590800 w 3596512"/>
                <a:gd name="connsiteY133" fmla="*/ 157162 h 866775"/>
                <a:gd name="connsiteX134" fmla="*/ 2500312 w 3596512"/>
                <a:gd name="connsiteY134" fmla="*/ 147637 h 866775"/>
                <a:gd name="connsiteX135" fmla="*/ 2443162 w 3596512"/>
                <a:gd name="connsiteY135" fmla="*/ 138112 h 866775"/>
                <a:gd name="connsiteX136" fmla="*/ 2409825 w 3596512"/>
                <a:gd name="connsiteY136" fmla="*/ 133350 h 866775"/>
                <a:gd name="connsiteX137" fmla="*/ 2376487 w 3596512"/>
                <a:gd name="connsiteY137" fmla="*/ 123825 h 866775"/>
                <a:gd name="connsiteX138" fmla="*/ 2328862 w 3596512"/>
                <a:gd name="connsiteY138" fmla="*/ 114300 h 866775"/>
                <a:gd name="connsiteX139" fmla="*/ 2286000 w 3596512"/>
                <a:gd name="connsiteY139" fmla="*/ 104775 h 866775"/>
                <a:gd name="connsiteX140" fmla="*/ 2262187 w 3596512"/>
                <a:gd name="connsiteY140" fmla="*/ 100012 h 866775"/>
                <a:gd name="connsiteX141" fmla="*/ 2228850 w 3596512"/>
                <a:gd name="connsiteY141" fmla="*/ 95250 h 866775"/>
                <a:gd name="connsiteX142" fmla="*/ 2181225 w 3596512"/>
                <a:gd name="connsiteY142" fmla="*/ 80962 h 866775"/>
                <a:gd name="connsiteX143" fmla="*/ 2157412 w 3596512"/>
                <a:gd name="connsiteY143" fmla="*/ 76200 h 866775"/>
                <a:gd name="connsiteX144" fmla="*/ 2114550 w 3596512"/>
                <a:gd name="connsiteY144" fmla="*/ 66675 h 866775"/>
                <a:gd name="connsiteX145" fmla="*/ 2081212 w 3596512"/>
                <a:gd name="connsiteY145" fmla="*/ 57150 h 866775"/>
                <a:gd name="connsiteX146" fmla="*/ 2024062 w 3596512"/>
                <a:gd name="connsiteY146" fmla="*/ 47625 h 866775"/>
                <a:gd name="connsiteX147" fmla="*/ 1966912 w 3596512"/>
                <a:gd name="connsiteY147" fmla="*/ 38100 h 866775"/>
                <a:gd name="connsiteX148" fmla="*/ 1909762 w 3596512"/>
                <a:gd name="connsiteY148" fmla="*/ 23812 h 866775"/>
                <a:gd name="connsiteX149" fmla="*/ 1733550 w 3596512"/>
                <a:gd name="connsiteY149" fmla="*/ 19050 h 866775"/>
                <a:gd name="connsiteX150" fmla="*/ 1585912 w 3596512"/>
                <a:gd name="connsiteY150" fmla="*/ 14287 h 866775"/>
                <a:gd name="connsiteX151" fmla="*/ 1547812 w 3596512"/>
                <a:gd name="connsiteY151" fmla="*/ 9525 h 866775"/>
                <a:gd name="connsiteX152" fmla="*/ 1524000 w 3596512"/>
                <a:gd name="connsiteY152" fmla="*/ 4762 h 866775"/>
                <a:gd name="connsiteX153" fmla="*/ 1285875 w 3596512"/>
                <a:gd name="connsiteY153" fmla="*/ 0 h 866775"/>
                <a:gd name="connsiteX154" fmla="*/ 1185862 w 3596512"/>
                <a:gd name="connsiteY154" fmla="*/ 4762 h 866775"/>
                <a:gd name="connsiteX155" fmla="*/ 1171575 w 3596512"/>
                <a:gd name="connsiteY155" fmla="*/ 9525 h 866775"/>
                <a:gd name="connsiteX156" fmla="*/ 1138237 w 3596512"/>
                <a:gd name="connsiteY156" fmla="*/ 14287 h 866775"/>
                <a:gd name="connsiteX157" fmla="*/ 1085850 w 3596512"/>
                <a:gd name="connsiteY157" fmla="*/ 28575 h 866775"/>
                <a:gd name="connsiteX158" fmla="*/ 1028700 w 3596512"/>
                <a:gd name="connsiteY158" fmla="*/ 33337 h 866775"/>
                <a:gd name="connsiteX159" fmla="*/ 1000125 w 3596512"/>
                <a:gd name="connsiteY159" fmla="*/ 38100 h 866775"/>
                <a:gd name="connsiteX160" fmla="*/ 857250 w 3596512"/>
                <a:gd name="connsiteY160" fmla="*/ 47625 h 866775"/>
                <a:gd name="connsiteX161" fmla="*/ 781050 w 3596512"/>
                <a:gd name="connsiteY161" fmla="*/ 57150 h 866775"/>
                <a:gd name="connsiteX162" fmla="*/ 719137 w 3596512"/>
                <a:gd name="connsiteY162" fmla="*/ 66675 h 866775"/>
                <a:gd name="connsiteX163" fmla="*/ 704850 w 3596512"/>
                <a:gd name="connsiteY163" fmla="*/ 71437 h 866775"/>
                <a:gd name="connsiteX164" fmla="*/ 652462 w 3596512"/>
                <a:gd name="connsiteY164" fmla="*/ 80962 h 866775"/>
                <a:gd name="connsiteX165" fmla="*/ 623887 w 3596512"/>
                <a:gd name="connsiteY165" fmla="*/ 90487 h 866775"/>
                <a:gd name="connsiteX166" fmla="*/ 581025 w 3596512"/>
                <a:gd name="connsiteY166" fmla="*/ 100012 h 866775"/>
                <a:gd name="connsiteX167" fmla="*/ 552450 w 3596512"/>
                <a:gd name="connsiteY167" fmla="*/ 109537 h 866775"/>
                <a:gd name="connsiteX168" fmla="*/ 533400 w 3596512"/>
                <a:gd name="connsiteY168" fmla="*/ 119062 h 866775"/>
                <a:gd name="connsiteX169" fmla="*/ 481012 w 3596512"/>
                <a:gd name="connsiteY169" fmla="*/ 133350 h 866775"/>
                <a:gd name="connsiteX170" fmla="*/ 466725 w 3596512"/>
                <a:gd name="connsiteY170" fmla="*/ 142875 h 866775"/>
                <a:gd name="connsiteX171" fmla="*/ 438150 w 3596512"/>
                <a:gd name="connsiteY171" fmla="*/ 152400 h 866775"/>
                <a:gd name="connsiteX172" fmla="*/ 409575 w 3596512"/>
                <a:gd name="connsiteY172" fmla="*/ 166687 h 866775"/>
                <a:gd name="connsiteX173" fmla="*/ 395287 w 3596512"/>
                <a:gd name="connsiteY173" fmla="*/ 176212 h 866775"/>
                <a:gd name="connsiteX174" fmla="*/ 333375 w 3596512"/>
                <a:gd name="connsiteY174" fmla="*/ 185737 h 866775"/>
                <a:gd name="connsiteX175" fmla="*/ 300037 w 3596512"/>
                <a:gd name="connsiteY175" fmla="*/ 190500 h 866775"/>
                <a:gd name="connsiteX176" fmla="*/ 261937 w 3596512"/>
                <a:gd name="connsiteY176" fmla="*/ 195262 h 866775"/>
                <a:gd name="connsiteX177" fmla="*/ 214312 w 3596512"/>
                <a:gd name="connsiteY177" fmla="*/ 204787 h 866775"/>
                <a:gd name="connsiteX178" fmla="*/ 138112 w 3596512"/>
                <a:gd name="connsiteY178" fmla="*/ 214312 h 866775"/>
                <a:gd name="connsiteX179" fmla="*/ 100012 w 3596512"/>
                <a:gd name="connsiteY179" fmla="*/ 223837 h 866775"/>
                <a:gd name="connsiteX180" fmla="*/ 85725 w 3596512"/>
                <a:gd name="connsiteY180" fmla="*/ 233362 h 866775"/>
                <a:gd name="connsiteX181" fmla="*/ 52387 w 3596512"/>
                <a:gd name="connsiteY181" fmla="*/ 247650 h 866775"/>
                <a:gd name="connsiteX182" fmla="*/ 28575 w 3596512"/>
                <a:gd name="connsiteY182" fmla="*/ 276225 h 866775"/>
                <a:gd name="connsiteX183" fmla="*/ 14287 w 3596512"/>
                <a:gd name="connsiteY183" fmla="*/ 285750 h 866775"/>
                <a:gd name="connsiteX184" fmla="*/ 9525 w 3596512"/>
                <a:gd name="connsiteY184" fmla="*/ 304800 h 866775"/>
                <a:gd name="connsiteX185" fmla="*/ 4762 w 3596512"/>
                <a:gd name="connsiteY185" fmla="*/ 319087 h 866775"/>
                <a:gd name="connsiteX186" fmla="*/ 0 w 3596512"/>
                <a:gd name="connsiteY186" fmla="*/ 342900 h 866775"/>
                <a:gd name="connsiteX187" fmla="*/ 4762 w 3596512"/>
                <a:gd name="connsiteY187" fmla="*/ 395287 h 866775"/>
                <a:gd name="connsiteX188" fmla="*/ 9525 w 3596512"/>
                <a:gd name="connsiteY188" fmla="*/ 476250 h 866775"/>
                <a:gd name="connsiteX189" fmla="*/ 14287 w 3596512"/>
                <a:gd name="connsiteY189" fmla="*/ 495300 h 866775"/>
                <a:gd name="connsiteX190" fmla="*/ 38100 w 3596512"/>
                <a:gd name="connsiteY190" fmla="*/ 523875 h 866775"/>
                <a:gd name="connsiteX191" fmla="*/ 47625 w 3596512"/>
                <a:gd name="connsiteY191" fmla="*/ 519112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3596512" h="866775">
                  <a:moveTo>
                    <a:pt x="47625" y="519112"/>
                  </a:moveTo>
                  <a:cubicBezTo>
                    <a:pt x="53975" y="521493"/>
                    <a:pt x="68106" y="530067"/>
                    <a:pt x="76200" y="538162"/>
                  </a:cubicBezTo>
                  <a:cubicBezTo>
                    <a:pt x="98581" y="560545"/>
                    <a:pt x="84884" y="548715"/>
                    <a:pt x="119062" y="571500"/>
                  </a:cubicBezTo>
                  <a:cubicBezTo>
                    <a:pt x="123825" y="574675"/>
                    <a:pt x="127920" y="579215"/>
                    <a:pt x="133350" y="581025"/>
                  </a:cubicBezTo>
                  <a:lnTo>
                    <a:pt x="176212" y="595312"/>
                  </a:lnTo>
                  <a:cubicBezTo>
                    <a:pt x="180975" y="596900"/>
                    <a:pt x="186323" y="597290"/>
                    <a:pt x="190500" y="600075"/>
                  </a:cubicBezTo>
                  <a:cubicBezTo>
                    <a:pt x="208964" y="612385"/>
                    <a:pt x="199357" y="607790"/>
                    <a:pt x="219075" y="614362"/>
                  </a:cubicBezTo>
                  <a:cubicBezTo>
                    <a:pt x="222250" y="619125"/>
                    <a:pt x="223746" y="625616"/>
                    <a:pt x="228600" y="628650"/>
                  </a:cubicBezTo>
                  <a:cubicBezTo>
                    <a:pt x="237114" y="633971"/>
                    <a:pt x="247650" y="635000"/>
                    <a:pt x="257175" y="638175"/>
                  </a:cubicBezTo>
                  <a:cubicBezTo>
                    <a:pt x="269411" y="642253"/>
                    <a:pt x="277364" y="645309"/>
                    <a:pt x="290512" y="647700"/>
                  </a:cubicBezTo>
                  <a:cubicBezTo>
                    <a:pt x="301556" y="649708"/>
                    <a:pt x="312737" y="650875"/>
                    <a:pt x="323850" y="652462"/>
                  </a:cubicBezTo>
                  <a:lnTo>
                    <a:pt x="352425" y="661987"/>
                  </a:lnTo>
                  <a:cubicBezTo>
                    <a:pt x="357187" y="663575"/>
                    <a:pt x="362535" y="663965"/>
                    <a:pt x="366712" y="666750"/>
                  </a:cubicBezTo>
                  <a:cubicBezTo>
                    <a:pt x="371475" y="669925"/>
                    <a:pt x="375769" y="673950"/>
                    <a:pt x="381000" y="676275"/>
                  </a:cubicBezTo>
                  <a:cubicBezTo>
                    <a:pt x="390175" y="680353"/>
                    <a:pt x="400050" y="682625"/>
                    <a:pt x="409575" y="685800"/>
                  </a:cubicBezTo>
                  <a:lnTo>
                    <a:pt x="438150" y="695325"/>
                  </a:lnTo>
                  <a:lnTo>
                    <a:pt x="466725" y="704850"/>
                  </a:lnTo>
                  <a:cubicBezTo>
                    <a:pt x="471487" y="706437"/>
                    <a:pt x="476060" y="708787"/>
                    <a:pt x="481012" y="709612"/>
                  </a:cubicBezTo>
                  <a:cubicBezTo>
                    <a:pt x="490537" y="711200"/>
                    <a:pt x="500219" y="712033"/>
                    <a:pt x="509587" y="714375"/>
                  </a:cubicBezTo>
                  <a:cubicBezTo>
                    <a:pt x="519327" y="716810"/>
                    <a:pt x="528637" y="720725"/>
                    <a:pt x="538162" y="723900"/>
                  </a:cubicBezTo>
                  <a:lnTo>
                    <a:pt x="552450" y="728662"/>
                  </a:lnTo>
                  <a:cubicBezTo>
                    <a:pt x="557212" y="730249"/>
                    <a:pt x="561756" y="732802"/>
                    <a:pt x="566737" y="733425"/>
                  </a:cubicBezTo>
                  <a:lnTo>
                    <a:pt x="604837" y="738187"/>
                  </a:lnTo>
                  <a:lnTo>
                    <a:pt x="633412" y="747712"/>
                  </a:lnTo>
                  <a:cubicBezTo>
                    <a:pt x="638175" y="749300"/>
                    <a:pt x="642830" y="751257"/>
                    <a:pt x="647700" y="752475"/>
                  </a:cubicBezTo>
                  <a:lnTo>
                    <a:pt x="685800" y="762000"/>
                  </a:lnTo>
                  <a:lnTo>
                    <a:pt x="704850" y="766762"/>
                  </a:lnTo>
                  <a:cubicBezTo>
                    <a:pt x="711200" y="768350"/>
                    <a:pt x="717482" y="770241"/>
                    <a:pt x="723900" y="771525"/>
                  </a:cubicBezTo>
                  <a:cubicBezTo>
                    <a:pt x="739775" y="774700"/>
                    <a:pt x="755556" y="778389"/>
                    <a:pt x="771525" y="781050"/>
                  </a:cubicBezTo>
                  <a:cubicBezTo>
                    <a:pt x="781050" y="782637"/>
                    <a:pt x="790658" y="783789"/>
                    <a:pt x="800100" y="785812"/>
                  </a:cubicBezTo>
                  <a:cubicBezTo>
                    <a:pt x="812900" y="788555"/>
                    <a:pt x="825287" y="793185"/>
                    <a:pt x="838200" y="795337"/>
                  </a:cubicBezTo>
                  <a:cubicBezTo>
                    <a:pt x="847525" y="796891"/>
                    <a:pt x="880136" y="802012"/>
                    <a:pt x="890587" y="804862"/>
                  </a:cubicBezTo>
                  <a:cubicBezTo>
                    <a:pt x="896418" y="806452"/>
                    <a:pt x="928297" y="818474"/>
                    <a:pt x="938212" y="819150"/>
                  </a:cubicBezTo>
                  <a:cubicBezTo>
                    <a:pt x="1001644" y="823475"/>
                    <a:pt x="1128712" y="828675"/>
                    <a:pt x="1128712" y="828675"/>
                  </a:cubicBezTo>
                  <a:cubicBezTo>
                    <a:pt x="1143000" y="830262"/>
                    <a:pt x="1157479" y="830618"/>
                    <a:pt x="1171575" y="833437"/>
                  </a:cubicBezTo>
                  <a:cubicBezTo>
                    <a:pt x="1181420" y="835406"/>
                    <a:pt x="1190625" y="839787"/>
                    <a:pt x="1200150" y="842962"/>
                  </a:cubicBezTo>
                  <a:cubicBezTo>
                    <a:pt x="1204912" y="844550"/>
                    <a:pt x="1209485" y="846900"/>
                    <a:pt x="1214437" y="847725"/>
                  </a:cubicBezTo>
                  <a:cubicBezTo>
                    <a:pt x="1223962" y="849312"/>
                    <a:pt x="1233543" y="850593"/>
                    <a:pt x="1243012" y="852487"/>
                  </a:cubicBezTo>
                  <a:cubicBezTo>
                    <a:pt x="1257364" y="855357"/>
                    <a:pt x="1271386" y="859942"/>
                    <a:pt x="1285875" y="862012"/>
                  </a:cubicBezTo>
                  <a:cubicBezTo>
                    <a:pt x="1304799" y="864715"/>
                    <a:pt x="1323975" y="865187"/>
                    <a:pt x="1343025" y="866775"/>
                  </a:cubicBezTo>
                  <a:cubicBezTo>
                    <a:pt x="1362075" y="865187"/>
                    <a:pt x="1381190" y="864246"/>
                    <a:pt x="1400175" y="862012"/>
                  </a:cubicBezTo>
                  <a:cubicBezTo>
                    <a:pt x="1408214" y="861066"/>
                    <a:pt x="1415955" y="858254"/>
                    <a:pt x="1423987" y="857250"/>
                  </a:cubicBezTo>
                  <a:cubicBezTo>
                    <a:pt x="1441386" y="855075"/>
                    <a:pt x="1458927" y="854232"/>
                    <a:pt x="1476375" y="852487"/>
                  </a:cubicBezTo>
                  <a:cubicBezTo>
                    <a:pt x="1490679" y="851057"/>
                    <a:pt x="1504950" y="849312"/>
                    <a:pt x="1519237" y="847725"/>
                  </a:cubicBezTo>
                  <a:cubicBezTo>
                    <a:pt x="1527175" y="849312"/>
                    <a:pt x="1535197" y="850524"/>
                    <a:pt x="1543050" y="852487"/>
                  </a:cubicBezTo>
                  <a:cubicBezTo>
                    <a:pt x="1547920" y="853705"/>
                    <a:pt x="1552467" y="856032"/>
                    <a:pt x="1557337" y="857250"/>
                  </a:cubicBezTo>
                  <a:cubicBezTo>
                    <a:pt x="1579146" y="862702"/>
                    <a:pt x="1596130" y="863885"/>
                    <a:pt x="1619250" y="866775"/>
                  </a:cubicBezTo>
                  <a:cubicBezTo>
                    <a:pt x="1649292" y="864897"/>
                    <a:pt x="1709045" y="862111"/>
                    <a:pt x="1743075" y="857250"/>
                  </a:cubicBezTo>
                  <a:cubicBezTo>
                    <a:pt x="1749555" y="856324"/>
                    <a:pt x="1755645" y="853413"/>
                    <a:pt x="1762125" y="852487"/>
                  </a:cubicBezTo>
                  <a:cubicBezTo>
                    <a:pt x="1777919" y="850231"/>
                    <a:pt x="1793843" y="848949"/>
                    <a:pt x="1809750" y="847725"/>
                  </a:cubicBezTo>
                  <a:cubicBezTo>
                    <a:pt x="1835125" y="845773"/>
                    <a:pt x="1860550" y="844550"/>
                    <a:pt x="1885950" y="842962"/>
                  </a:cubicBezTo>
                  <a:cubicBezTo>
                    <a:pt x="1921890" y="830983"/>
                    <a:pt x="1886918" y="841356"/>
                    <a:pt x="1962150" y="833437"/>
                  </a:cubicBezTo>
                  <a:cubicBezTo>
                    <a:pt x="1971753" y="832426"/>
                    <a:pt x="1981256" y="830569"/>
                    <a:pt x="1990725" y="828675"/>
                  </a:cubicBezTo>
                  <a:cubicBezTo>
                    <a:pt x="1997143" y="827391"/>
                    <a:pt x="2003342" y="825118"/>
                    <a:pt x="2009775" y="823912"/>
                  </a:cubicBezTo>
                  <a:cubicBezTo>
                    <a:pt x="2028757" y="820353"/>
                    <a:pt x="2048603" y="820494"/>
                    <a:pt x="2066925" y="814387"/>
                  </a:cubicBezTo>
                  <a:cubicBezTo>
                    <a:pt x="2071687" y="812800"/>
                    <a:pt x="2076250" y="810388"/>
                    <a:pt x="2081212" y="809625"/>
                  </a:cubicBezTo>
                  <a:cubicBezTo>
                    <a:pt x="2114471" y="804508"/>
                    <a:pt x="2182835" y="801840"/>
                    <a:pt x="2209800" y="800100"/>
                  </a:cubicBezTo>
                  <a:lnTo>
                    <a:pt x="2276475" y="795337"/>
                  </a:lnTo>
                  <a:cubicBezTo>
                    <a:pt x="2284412" y="793750"/>
                    <a:pt x="2292274" y="791720"/>
                    <a:pt x="2300287" y="790575"/>
                  </a:cubicBezTo>
                  <a:cubicBezTo>
                    <a:pt x="2314518" y="788542"/>
                    <a:pt x="2329054" y="788631"/>
                    <a:pt x="2343150" y="785812"/>
                  </a:cubicBezTo>
                  <a:cubicBezTo>
                    <a:pt x="2352995" y="783843"/>
                    <a:pt x="2362200" y="779462"/>
                    <a:pt x="2371725" y="776287"/>
                  </a:cubicBezTo>
                  <a:lnTo>
                    <a:pt x="2386012" y="771525"/>
                  </a:lnTo>
                  <a:cubicBezTo>
                    <a:pt x="2384425" y="779462"/>
                    <a:pt x="2388766" y="792331"/>
                    <a:pt x="2381250" y="795337"/>
                  </a:cubicBezTo>
                  <a:cubicBezTo>
                    <a:pt x="2373880" y="798285"/>
                    <a:pt x="2354947" y="784274"/>
                    <a:pt x="2362200" y="781050"/>
                  </a:cubicBezTo>
                  <a:cubicBezTo>
                    <a:pt x="2381114" y="772644"/>
                    <a:pt x="2403475" y="777875"/>
                    <a:pt x="2424112" y="776287"/>
                  </a:cubicBezTo>
                  <a:cubicBezTo>
                    <a:pt x="2433637" y="773112"/>
                    <a:pt x="2444333" y="772331"/>
                    <a:pt x="2452687" y="766762"/>
                  </a:cubicBezTo>
                  <a:cubicBezTo>
                    <a:pt x="2457450" y="763587"/>
                    <a:pt x="2461289" y="757893"/>
                    <a:pt x="2466975" y="757237"/>
                  </a:cubicBezTo>
                  <a:cubicBezTo>
                    <a:pt x="2503281" y="753048"/>
                    <a:pt x="2540000" y="754062"/>
                    <a:pt x="2576512" y="752475"/>
                  </a:cubicBezTo>
                  <a:cubicBezTo>
                    <a:pt x="2582862" y="750887"/>
                    <a:pt x="2589268" y="749510"/>
                    <a:pt x="2595562" y="747712"/>
                  </a:cubicBezTo>
                  <a:cubicBezTo>
                    <a:pt x="2600389" y="746333"/>
                    <a:pt x="2604927" y="743935"/>
                    <a:pt x="2609850" y="742950"/>
                  </a:cubicBezTo>
                  <a:cubicBezTo>
                    <a:pt x="2620857" y="740749"/>
                    <a:pt x="2632075" y="739775"/>
                    <a:pt x="2643187" y="738187"/>
                  </a:cubicBezTo>
                  <a:lnTo>
                    <a:pt x="2700337" y="719137"/>
                  </a:lnTo>
                  <a:cubicBezTo>
                    <a:pt x="2700348" y="719133"/>
                    <a:pt x="2728901" y="709617"/>
                    <a:pt x="2728912" y="709612"/>
                  </a:cubicBezTo>
                  <a:cubicBezTo>
                    <a:pt x="2735262" y="706437"/>
                    <a:pt x="2741798" y="703609"/>
                    <a:pt x="2747962" y="700087"/>
                  </a:cubicBezTo>
                  <a:cubicBezTo>
                    <a:pt x="2752932" y="697247"/>
                    <a:pt x="2757130" y="693122"/>
                    <a:pt x="2762250" y="690562"/>
                  </a:cubicBezTo>
                  <a:cubicBezTo>
                    <a:pt x="2766740" y="688317"/>
                    <a:pt x="2771775" y="687387"/>
                    <a:pt x="2776537" y="685800"/>
                  </a:cubicBezTo>
                  <a:cubicBezTo>
                    <a:pt x="2781300" y="682625"/>
                    <a:pt x="2785705" y="678835"/>
                    <a:pt x="2790825" y="676275"/>
                  </a:cubicBezTo>
                  <a:cubicBezTo>
                    <a:pt x="2809152" y="667111"/>
                    <a:pt x="2844105" y="667968"/>
                    <a:pt x="2857500" y="666750"/>
                  </a:cubicBezTo>
                  <a:cubicBezTo>
                    <a:pt x="2865437" y="665162"/>
                    <a:pt x="2873312" y="663218"/>
                    <a:pt x="2881312" y="661987"/>
                  </a:cubicBezTo>
                  <a:cubicBezTo>
                    <a:pt x="2893962" y="660041"/>
                    <a:pt x="2906725" y="658917"/>
                    <a:pt x="2919412" y="657225"/>
                  </a:cubicBezTo>
                  <a:lnTo>
                    <a:pt x="2952750" y="652462"/>
                  </a:lnTo>
                  <a:cubicBezTo>
                    <a:pt x="2957512" y="650875"/>
                    <a:pt x="2962115" y="648684"/>
                    <a:pt x="2967037" y="647700"/>
                  </a:cubicBezTo>
                  <a:cubicBezTo>
                    <a:pt x="2992575" y="642592"/>
                    <a:pt x="3000770" y="644561"/>
                    <a:pt x="3024187" y="638175"/>
                  </a:cubicBezTo>
                  <a:cubicBezTo>
                    <a:pt x="3033873" y="635533"/>
                    <a:pt x="3043237" y="631825"/>
                    <a:pt x="3052762" y="628650"/>
                  </a:cubicBezTo>
                  <a:cubicBezTo>
                    <a:pt x="3057525" y="627062"/>
                    <a:pt x="3062873" y="626672"/>
                    <a:pt x="3067050" y="623887"/>
                  </a:cubicBezTo>
                  <a:cubicBezTo>
                    <a:pt x="3089690" y="608793"/>
                    <a:pt x="3075909" y="616171"/>
                    <a:pt x="3109912" y="604837"/>
                  </a:cubicBezTo>
                  <a:cubicBezTo>
                    <a:pt x="3114675" y="603250"/>
                    <a:pt x="3119277" y="601060"/>
                    <a:pt x="3124200" y="600075"/>
                  </a:cubicBezTo>
                  <a:cubicBezTo>
                    <a:pt x="3132137" y="598487"/>
                    <a:pt x="3140012" y="596543"/>
                    <a:pt x="3148012" y="595312"/>
                  </a:cubicBezTo>
                  <a:cubicBezTo>
                    <a:pt x="3181720" y="590126"/>
                    <a:pt x="3208248" y="588705"/>
                    <a:pt x="3243262" y="585787"/>
                  </a:cubicBezTo>
                  <a:cubicBezTo>
                    <a:pt x="3258424" y="581997"/>
                    <a:pt x="3270414" y="578679"/>
                    <a:pt x="3286125" y="576262"/>
                  </a:cubicBezTo>
                  <a:cubicBezTo>
                    <a:pt x="3298775" y="574316"/>
                    <a:pt x="3311525" y="573087"/>
                    <a:pt x="3324225" y="571500"/>
                  </a:cubicBezTo>
                  <a:cubicBezTo>
                    <a:pt x="3378926" y="557823"/>
                    <a:pt x="3311509" y="576948"/>
                    <a:pt x="3357562" y="557212"/>
                  </a:cubicBezTo>
                  <a:cubicBezTo>
                    <a:pt x="3363578" y="554634"/>
                    <a:pt x="3370343" y="554331"/>
                    <a:pt x="3376612" y="552450"/>
                  </a:cubicBezTo>
                  <a:cubicBezTo>
                    <a:pt x="3386229" y="549565"/>
                    <a:pt x="3405187" y="542925"/>
                    <a:pt x="3405187" y="542925"/>
                  </a:cubicBezTo>
                  <a:cubicBezTo>
                    <a:pt x="3409950" y="539750"/>
                    <a:pt x="3414355" y="535960"/>
                    <a:pt x="3419475" y="533400"/>
                  </a:cubicBezTo>
                  <a:cubicBezTo>
                    <a:pt x="3426312" y="529981"/>
                    <a:pt x="3446702" y="525402"/>
                    <a:pt x="3452812" y="523875"/>
                  </a:cubicBezTo>
                  <a:cubicBezTo>
                    <a:pt x="3457575" y="520700"/>
                    <a:pt x="3461839" y="516605"/>
                    <a:pt x="3467100" y="514350"/>
                  </a:cubicBezTo>
                  <a:cubicBezTo>
                    <a:pt x="3479043" y="509232"/>
                    <a:pt x="3510534" y="506453"/>
                    <a:pt x="3519487" y="504825"/>
                  </a:cubicBezTo>
                  <a:cubicBezTo>
                    <a:pt x="3526476" y="503554"/>
                    <a:pt x="3545313" y="498519"/>
                    <a:pt x="3552825" y="495300"/>
                  </a:cubicBezTo>
                  <a:cubicBezTo>
                    <a:pt x="3594038" y="477638"/>
                    <a:pt x="3552643" y="492186"/>
                    <a:pt x="3586162" y="481012"/>
                  </a:cubicBezTo>
                  <a:cubicBezTo>
                    <a:pt x="3589337" y="476250"/>
                    <a:pt x="3594746" y="472371"/>
                    <a:pt x="3595687" y="466725"/>
                  </a:cubicBezTo>
                  <a:cubicBezTo>
                    <a:pt x="3596512" y="461773"/>
                    <a:pt x="3594475" y="455987"/>
                    <a:pt x="3590925" y="452437"/>
                  </a:cubicBezTo>
                  <a:cubicBezTo>
                    <a:pt x="3572462" y="433973"/>
                    <a:pt x="3557014" y="431608"/>
                    <a:pt x="3533775" y="423862"/>
                  </a:cubicBezTo>
                  <a:lnTo>
                    <a:pt x="3519487" y="419100"/>
                  </a:lnTo>
                  <a:cubicBezTo>
                    <a:pt x="3514725" y="417513"/>
                    <a:pt x="3509377" y="417122"/>
                    <a:pt x="3505200" y="414337"/>
                  </a:cubicBezTo>
                  <a:cubicBezTo>
                    <a:pt x="3472448" y="392502"/>
                    <a:pt x="3487485" y="398907"/>
                    <a:pt x="3462337" y="390525"/>
                  </a:cubicBezTo>
                  <a:cubicBezTo>
                    <a:pt x="3457575" y="387350"/>
                    <a:pt x="3453169" y="383560"/>
                    <a:pt x="3448050" y="381000"/>
                  </a:cubicBezTo>
                  <a:cubicBezTo>
                    <a:pt x="3442516" y="378233"/>
                    <a:pt x="3419124" y="372154"/>
                    <a:pt x="3414712" y="371475"/>
                  </a:cubicBezTo>
                  <a:cubicBezTo>
                    <a:pt x="3400504" y="369289"/>
                    <a:pt x="3386127" y="368392"/>
                    <a:pt x="3371850" y="366712"/>
                  </a:cubicBezTo>
                  <a:cubicBezTo>
                    <a:pt x="3359139" y="365217"/>
                    <a:pt x="3346400" y="363896"/>
                    <a:pt x="3333750" y="361950"/>
                  </a:cubicBezTo>
                  <a:cubicBezTo>
                    <a:pt x="3308749" y="358104"/>
                    <a:pt x="3306879" y="356167"/>
                    <a:pt x="3281362" y="347662"/>
                  </a:cubicBezTo>
                  <a:lnTo>
                    <a:pt x="3267075" y="342900"/>
                  </a:lnTo>
                  <a:cubicBezTo>
                    <a:pt x="3244432" y="327805"/>
                    <a:pt x="3258219" y="335186"/>
                    <a:pt x="3224212" y="323850"/>
                  </a:cubicBezTo>
                  <a:lnTo>
                    <a:pt x="3209925" y="319087"/>
                  </a:lnTo>
                  <a:lnTo>
                    <a:pt x="3195637" y="314325"/>
                  </a:lnTo>
                  <a:cubicBezTo>
                    <a:pt x="3190875" y="311150"/>
                    <a:pt x="3186580" y="307125"/>
                    <a:pt x="3181350" y="304800"/>
                  </a:cubicBezTo>
                  <a:cubicBezTo>
                    <a:pt x="3172175" y="300722"/>
                    <a:pt x="3152775" y="295275"/>
                    <a:pt x="3152775" y="295275"/>
                  </a:cubicBezTo>
                  <a:cubicBezTo>
                    <a:pt x="3148012" y="292100"/>
                    <a:pt x="3143718" y="288075"/>
                    <a:pt x="3138487" y="285750"/>
                  </a:cubicBezTo>
                  <a:cubicBezTo>
                    <a:pt x="3129312" y="281672"/>
                    <a:pt x="3119437" y="279400"/>
                    <a:pt x="3109912" y="276225"/>
                  </a:cubicBezTo>
                  <a:lnTo>
                    <a:pt x="3095625" y="271462"/>
                  </a:lnTo>
                  <a:lnTo>
                    <a:pt x="3052762" y="257175"/>
                  </a:lnTo>
                  <a:cubicBezTo>
                    <a:pt x="3048000" y="255588"/>
                    <a:pt x="3043427" y="253237"/>
                    <a:pt x="3038475" y="252412"/>
                  </a:cubicBezTo>
                  <a:cubicBezTo>
                    <a:pt x="3028950" y="250825"/>
                    <a:pt x="3019459" y="249016"/>
                    <a:pt x="3009900" y="247650"/>
                  </a:cubicBezTo>
                  <a:cubicBezTo>
                    <a:pt x="2997230" y="245840"/>
                    <a:pt x="2984487" y="244579"/>
                    <a:pt x="2971800" y="242887"/>
                  </a:cubicBezTo>
                  <a:lnTo>
                    <a:pt x="2938462" y="238125"/>
                  </a:lnTo>
                  <a:cubicBezTo>
                    <a:pt x="2904213" y="226707"/>
                    <a:pt x="2946977" y="240558"/>
                    <a:pt x="2905125" y="228600"/>
                  </a:cubicBezTo>
                  <a:cubicBezTo>
                    <a:pt x="2900298" y="227221"/>
                    <a:pt x="2895680" y="225158"/>
                    <a:pt x="2890837" y="223837"/>
                  </a:cubicBezTo>
                  <a:cubicBezTo>
                    <a:pt x="2878207" y="220392"/>
                    <a:pt x="2865437" y="217487"/>
                    <a:pt x="2852737" y="214312"/>
                  </a:cubicBezTo>
                  <a:lnTo>
                    <a:pt x="2814637" y="204787"/>
                  </a:lnTo>
                  <a:lnTo>
                    <a:pt x="2757487" y="185737"/>
                  </a:lnTo>
                  <a:lnTo>
                    <a:pt x="2743200" y="180975"/>
                  </a:lnTo>
                  <a:cubicBezTo>
                    <a:pt x="2731870" y="177198"/>
                    <a:pt x="2721830" y="173445"/>
                    <a:pt x="2709862" y="171450"/>
                  </a:cubicBezTo>
                  <a:cubicBezTo>
                    <a:pt x="2695384" y="169037"/>
                    <a:pt x="2641930" y="163458"/>
                    <a:pt x="2628900" y="161925"/>
                  </a:cubicBezTo>
                  <a:lnTo>
                    <a:pt x="2590800" y="157162"/>
                  </a:lnTo>
                  <a:cubicBezTo>
                    <a:pt x="2478296" y="145320"/>
                    <a:pt x="2590387" y="158898"/>
                    <a:pt x="2500312" y="147637"/>
                  </a:cubicBezTo>
                  <a:cubicBezTo>
                    <a:pt x="2471274" y="137958"/>
                    <a:pt x="2494202" y="144492"/>
                    <a:pt x="2443162" y="138112"/>
                  </a:cubicBezTo>
                  <a:cubicBezTo>
                    <a:pt x="2432024" y="136720"/>
                    <a:pt x="2420937" y="134937"/>
                    <a:pt x="2409825" y="133350"/>
                  </a:cubicBezTo>
                  <a:cubicBezTo>
                    <a:pt x="2394827" y="128350"/>
                    <a:pt x="2393237" y="127414"/>
                    <a:pt x="2376487" y="123825"/>
                  </a:cubicBezTo>
                  <a:cubicBezTo>
                    <a:pt x="2360657" y="120433"/>
                    <a:pt x="2344220" y="119420"/>
                    <a:pt x="2328862" y="114300"/>
                  </a:cubicBezTo>
                  <a:cubicBezTo>
                    <a:pt x="2303670" y="105902"/>
                    <a:pt x="2322882" y="111481"/>
                    <a:pt x="2286000" y="104775"/>
                  </a:cubicBezTo>
                  <a:cubicBezTo>
                    <a:pt x="2278036" y="103327"/>
                    <a:pt x="2270172" y="101343"/>
                    <a:pt x="2262187" y="100012"/>
                  </a:cubicBezTo>
                  <a:cubicBezTo>
                    <a:pt x="2251115" y="98167"/>
                    <a:pt x="2239894" y="97258"/>
                    <a:pt x="2228850" y="95250"/>
                  </a:cubicBezTo>
                  <a:cubicBezTo>
                    <a:pt x="2206540" y="91194"/>
                    <a:pt x="2206069" y="87737"/>
                    <a:pt x="2181225" y="80962"/>
                  </a:cubicBezTo>
                  <a:cubicBezTo>
                    <a:pt x="2173415" y="78832"/>
                    <a:pt x="2165265" y="78163"/>
                    <a:pt x="2157412" y="76200"/>
                  </a:cubicBezTo>
                  <a:cubicBezTo>
                    <a:pt x="2110508" y="64474"/>
                    <a:pt x="2193196" y="79781"/>
                    <a:pt x="2114550" y="66675"/>
                  </a:cubicBezTo>
                  <a:cubicBezTo>
                    <a:pt x="2101911" y="62462"/>
                    <a:pt x="2094886" y="59714"/>
                    <a:pt x="2081212" y="57150"/>
                  </a:cubicBezTo>
                  <a:cubicBezTo>
                    <a:pt x="2062230" y="53591"/>
                    <a:pt x="2024062" y="47625"/>
                    <a:pt x="2024062" y="47625"/>
                  </a:cubicBezTo>
                  <a:cubicBezTo>
                    <a:pt x="1985001" y="34603"/>
                    <a:pt x="2046654" y="54048"/>
                    <a:pt x="1966912" y="38100"/>
                  </a:cubicBezTo>
                  <a:cubicBezTo>
                    <a:pt x="1927717" y="30261"/>
                    <a:pt x="1949644" y="25667"/>
                    <a:pt x="1909762" y="23812"/>
                  </a:cubicBezTo>
                  <a:cubicBezTo>
                    <a:pt x="1851067" y="21082"/>
                    <a:pt x="1792283" y="20777"/>
                    <a:pt x="1733550" y="19050"/>
                  </a:cubicBezTo>
                  <a:lnTo>
                    <a:pt x="1585912" y="14287"/>
                  </a:lnTo>
                  <a:cubicBezTo>
                    <a:pt x="1573212" y="12700"/>
                    <a:pt x="1560462" y="11471"/>
                    <a:pt x="1547812" y="9525"/>
                  </a:cubicBezTo>
                  <a:cubicBezTo>
                    <a:pt x="1539812" y="8294"/>
                    <a:pt x="1532089" y="5056"/>
                    <a:pt x="1524000" y="4762"/>
                  </a:cubicBezTo>
                  <a:cubicBezTo>
                    <a:pt x="1444662" y="1877"/>
                    <a:pt x="1365250" y="1587"/>
                    <a:pt x="1285875" y="0"/>
                  </a:cubicBezTo>
                  <a:cubicBezTo>
                    <a:pt x="1252537" y="1587"/>
                    <a:pt x="1219122" y="1990"/>
                    <a:pt x="1185862" y="4762"/>
                  </a:cubicBezTo>
                  <a:cubicBezTo>
                    <a:pt x="1180859" y="5179"/>
                    <a:pt x="1176498" y="8540"/>
                    <a:pt x="1171575" y="9525"/>
                  </a:cubicBezTo>
                  <a:cubicBezTo>
                    <a:pt x="1160568" y="11726"/>
                    <a:pt x="1149350" y="12700"/>
                    <a:pt x="1138237" y="14287"/>
                  </a:cubicBezTo>
                  <a:cubicBezTo>
                    <a:pt x="1117927" y="21057"/>
                    <a:pt x="1106652" y="26128"/>
                    <a:pt x="1085850" y="28575"/>
                  </a:cubicBezTo>
                  <a:cubicBezTo>
                    <a:pt x="1066865" y="30809"/>
                    <a:pt x="1047750" y="31750"/>
                    <a:pt x="1028700" y="33337"/>
                  </a:cubicBezTo>
                  <a:cubicBezTo>
                    <a:pt x="1019175" y="34925"/>
                    <a:pt x="1009733" y="37139"/>
                    <a:pt x="1000125" y="38100"/>
                  </a:cubicBezTo>
                  <a:cubicBezTo>
                    <a:pt x="978237" y="40289"/>
                    <a:pt x="875540" y="46482"/>
                    <a:pt x="857250" y="47625"/>
                  </a:cubicBezTo>
                  <a:cubicBezTo>
                    <a:pt x="816352" y="57848"/>
                    <a:pt x="854368" y="49432"/>
                    <a:pt x="781050" y="57150"/>
                  </a:cubicBezTo>
                  <a:cubicBezTo>
                    <a:pt x="773821" y="57911"/>
                    <a:pt x="728102" y="64683"/>
                    <a:pt x="719137" y="66675"/>
                  </a:cubicBezTo>
                  <a:cubicBezTo>
                    <a:pt x="714237" y="67764"/>
                    <a:pt x="709750" y="70348"/>
                    <a:pt x="704850" y="71437"/>
                  </a:cubicBezTo>
                  <a:cubicBezTo>
                    <a:pt x="685272" y="75788"/>
                    <a:pt x="671508" y="75768"/>
                    <a:pt x="652462" y="80962"/>
                  </a:cubicBezTo>
                  <a:cubicBezTo>
                    <a:pt x="642776" y="83604"/>
                    <a:pt x="633732" y="88518"/>
                    <a:pt x="623887" y="90487"/>
                  </a:cubicBezTo>
                  <a:cubicBezTo>
                    <a:pt x="610303" y="93204"/>
                    <a:pt x="594467" y="95979"/>
                    <a:pt x="581025" y="100012"/>
                  </a:cubicBezTo>
                  <a:cubicBezTo>
                    <a:pt x="571408" y="102897"/>
                    <a:pt x="561430" y="105047"/>
                    <a:pt x="552450" y="109537"/>
                  </a:cubicBezTo>
                  <a:cubicBezTo>
                    <a:pt x="546100" y="112712"/>
                    <a:pt x="539992" y="116425"/>
                    <a:pt x="533400" y="119062"/>
                  </a:cubicBezTo>
                  <a:cubicBezTo>
                    <a:pt x="509231" y="128729"/>
                    <a:pt x="504926" y="128567"/>
                    <a:pt x="481012" y="133350"/>
                  </a:cubicBezTo>
                  <a:cubicBezTo>
                    <a:pt x="476250" y="136525"/>
                    <a:pt x="471955" y="140550"/>
                    <a:pt x="466725" y="142875"/>
                  </a:cubicBezTo>
                  <a:cubicBezTo>
                    <a:pt x="457550" y="146953"/>
                    <a:pt x="446504" y="146831"/>
                    <a:pt x="438150" y="152400"/>
                  </a:cubicBezTo>
                  <a:cubicBezTo>
                    <a:pt x="419685" y="164709"/>
                    <a:pt x="429292" y="160115"/>
                    <a:pt x="409575" y="166687"/>
                  </a:cubicBezTo>
                  <a:cubicBezTo>
                    <a:pt x="404812" y="169862"/>
                    <a:pt x="400548" y="173957"/>
                    <a:pt x="395287" y="176212"/>
                  </a:cubicBezTo>
                  <a:cubicBezTo>
                    <a:pt x="380669" y="182477"/>
                    <a:pt x="342381" y="184611"/>
                    <a:pt x="333375" y="185737"/>
                  </a:cubicBezTo>
                  <a:cubicBezTo>
                    <a:pt x="322236" y="187129"/>
                    <a:pt x="311164" y="189016"/>
                    <a:pt x="300037" y="190500"/>
                  </a:cubicBezTo>
                  <a:cubicBezTo>
                    <a:pt x="287350" y="192192"/>
                    <a:pt x="274562" y="193158"/>
                    <a:pt x="261937" y="195262"/>
                  </a:cubicBezTo>
                  <a:cubicBezTo>
                    <a:pt x="245968" y="197923"/>
                    <a:pt x="230402" y="202999"/>
                    <a:pt x="214312" y="204787"/>
                  </a:cubicBezTo>
                  <a:cubicBezTo>
                    <a:pt x="199469" y="206436"/>
                    <a:pt x="155089" y="210917"/>
                    <a:pt x="138112" y="214312"/>
                  </a:cubicBezTo>
                  <a:cubicBezTo>
                    <a:pt x="125275" y="216879"/>
                    <a:pt x="100012" y="223837"/>
                    <a:pt x="100012" y="223837"/>
                  </a:cubicBezTo>
                  <a:cubicBezTo>
                    <a:pt x="95250" y="227012"/>
                    <a:pt x="90844" y="230802"/>
                    <a:pt x="85725" y="233362"/>
                  </a:cubicBezTo>
                  <a:cubicBezTo>
                    <a:pt x="64997" y="243726"/>
                    <a:pt x="75510" y="231134"/>
                    <a:pt x="52387" y="247650"/>
                  </a:cubicBezTo>
                  <a:cubicBezTo>
                    <a:pt x="25079" y="267155"/>
                    <a:pt x="49462" y="255338"/>
                    <a:pt x="28575" y="276225"/>
                  </a:cubicBezTo>
                  <a:cubicBezTo>
                    <a:pt x="24528" y="280272"/>
                    <a:pt x="19050" y="282575"/>
                    <a:pt x="14287" y="285750"/>
                  </a:cubicBezTo>
                  <a:cubicBezTo>
                    <a:pt x="12700" y="292100"/>
                    <a:pt x="11323" y="298506"/>
                    <a:pt x="9525" y="304800"/>
                  </a:cubicBezTo>
                  <a:cubicBezTo>
                    <a:pt x="8146" y="309627"/>
                    <a:pt x="5980" y="314217"/>
                    <a:pt x="4762" y="319087"/>
                  </a:cubicBezTo>
                  <a:cubicBezTo>
                    <a:pt x="2799" y="326940"/>
                    <a:pt x="1587" y="334962"/>
                    <a:pt x="0" y="342900"/>
                  </a:cubicBezTo>
                  <a:cubicBezTo>
                    <a:pt x="1587" y="360362"/>
                    <a:pt x="3513" y="377797"/>
                    <a:pt x="4762" y="395287"/>
                  </a:cubicBezTo>
                  <a:cubicBezTo>
                    <a:pt x="6688" y="422253"/>
                    <a:pt x="6962" y="449337"/>
                    <a:pt x="9525" y="476250"/>
                  </a:cubicBezTo>
                  <a:cubicBezTo>
                    <a:pt x="10146" y="482766"/>
                    <a:pt x="11709" y="489284"/>
                    <a:pt x="14287" y="495300"/>
                  </a:cubicBezTo>
                  <a:cubicBezTo>
                    <a:pt x="19259" y="506902"/>
                    <a:pt x="29519" y="515294"/>
                    <a:pt x="38100" y="523875"/>
                  </a:cubicBezTo>
                  <a:cubicBezTo>
                    <a:pt x="43984" y="541530"/>
                    <a:pt x="41275" y="516731"/>
                    <a:pt x="47625" y="519112"/>
                  </a:cubicBezTo>
                  <a:close/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695632" y="2888343"/>
              <a:ext cx="744254" cy="381166"/>
            </a:xfrm>
            <a:custGeom>
              <a:avLst/>
              <a:gdLst>
                <a:gd name="connsiteX0" fmla="*/ 163682 w 744254"/>
                <a:gd name="connsiteY0" fmla="*/ 0 h 381166"/>
                <a:gd name="connsiteX1" fmla="*/ 410425 w 744254"/>
                <a:gd name="connsiteY1" fmla="*/ 29028 h 381166"/>
                <a:gd name="connsiteX2" fmla="*/ 497511 w 744254"/>
                <a:gd name="connsiteY2" fmla="*/ 58057 h 381166"/>
                <a:gd name="connsiteX3" fmla="*/ 657168 w 744254"/>
                <a:gd name="connsiteY3" fmla="*/ 116114 h 381166"/>
                <a:gd name="connsiteX4" fmla="*/ 744254 w 744254"/>
                <a:gd name="connsiteY4" fmla="*/ 145143 h 381166"/>
                <a:gd name="connsiteX5" fmla="*/ 729739 w 744254"/>
                <a:gd name="connsiteY5" fmla="*/ 203200 h 381166"/>
                <a:gd name="connsiteX6" fmla="*/ 686197 w 744254"/>
                <a:gd name="connsiteY6" fmla="*/ 217714 h 381166"/>
                <a:gd name="connsiteX7" fmla="*/ 599111 w 744254"/>
                <a:gd name="connsiteY7" fmla="*/ 275771 h 381166"/>
                <a:gd name="connsiteX8" fmla="*/ 526539 w 744254"/>
                <a:gd name="connsiteY8" fmla="*/ 290286 h 381166"/>
                <a:gd name="connsiteX9" fmla="*/ 482997 w 744254"/>
                <a:gd name="connsiteY9" fmla="*/ 304800 h 381166"/>
                <a:gd name="connsiteX10" fmla="*/ 395911 w 744254"/>
                <a:gd name="connsiteY10" fmla="*/ 319314 h 381166"/>
                <a:gd name="connsiteX11" fmla="*/ 236254 w 744254"/>
                <a:gd name="connsiteY11" fmla="*/ 348343 h 381166"/>
                <a:gd name="connsiteX12" fmla="*/ 76597 w 744254"/>
                <a:gd name="connsiteY12" fmla="*/ 348343 h 381166"/>
                <a:gd name="connsiteX13" fmla="*/ 47568 w 744254"/>
                <a:gd name="connsiteY13" fmla="*/ 304800 h 381166"/>
                <a:gd name="connsiteX14" fmla="*/ 4025 w 744254"/>
                <a:gd name="connsiteY14" fmla="*/ 261257 h 381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4254" h="381166">
                  <a:moveTo>
                    <a:pt x="163682" y="0"/>
                  </a:moveTo>
                  <a:cubicBezTo>
                    <a:pt x="287723" y="9541"/>
                    <a:pt x="317902" y="1271"/>
                    <a:pt x="410425" y="29028"/>
                  </a:cubicBezTo>
                  <a:cubicBezTo>
                    <a:pt x="439733" y="37821"/>
                    <a:pt x="497511" y="58057"/>
                    <a:pt x="497511" y="58057"/>
                  </a:cubicBezTo>
                  <a:cubicBezTo>
                    <a:pt x="588793" y="118912"/>
                    <a:pt x="490869" y="60680"/>
                    <a:pt x="657168" y="116114"/>
                  </a:cubicBezTo>
                  <a:lnTo>
                    <a:pt x="744254" y="145143"/>
                  </a:lnTo>
                  <a:cubicBezTo>
                    <a:pt x="739416" y="164495"/>
                    <a:pt x="742200" y="187623"/>
                    <a:pt x="729739" y="203200"/>
                  </a:cubicBezTo>
                  <a:cubicBezTo>
                    <a:pt x="720182" y="215147"/>
                    <a:pt x="699571" y="210284"/>
                    <a:pt x="686197" y="217714"/>
                  </a:cubicBezTo>
                  <a:cubicBezTo>
                    <a:pt x="655699" y="234657"/>
                    <a:pt x="633321" y="268929"/>
                    <a:pt x="599111" y="275771"/>
                  </a:cubicBezTo>
                  <a:cubicBezTo>
                    <a:pt x="574920" y="280609"/>
                    <a:pt x="550472" y="284303"/>
                    <a:pt x="526539" y="290286"/>
                  </a:cubicBezTo>
                  <a:cubicBezTo>
                    <a:pt x="511697" y="293997"/>
                    <a:pt x="497932" y="301481"/>
                    <a:pt x="482997" y="304800"/>
                  </a:cubicBezTo>
                  <a:cubicBezTo>
                    <a:pt x="454269" y="311184"/>
                    <a:pt x="424769" y="313543"/>
                    <a:pt x="395911" y="319314"/>
                  </a:cubicBezTo>
                  <a:cubicBezTo>
                    <a:pt x="224809" y="353534"/>
                    <a:pt x="494553" y="311441"/>
                    <a:pt x="236254" y="348343"/>
                  </a:cubicBezTo>
                  <a:cubicBezTo>
                    <a:pt x="175019" y="368754"/>
                    <a:pt x="158656" y="381166"/>
                    <a:pt x="76597" y="348343"/>
                  </a:cubicBezTo>
                  <a:cubicBezTo>
                    <a:pt x="60401" y="341864"/>
                    <a:pt x="59903" y="317135"/>
                    <a:pt x="47568" y="304800"/>
                  </a:cubicBezTo>
                  <a:cubicBezTo>
                    <a:pt x="0" y="257232"/>
                    <a:pt x="4025" y="297613"/>
                    <a:pt x="4025" y="261257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644820" y="2862685"/>
              <a:ext cx="814419" cy="374001"/>
            </a:xfrm>
            <a:custGeom>
              <a:avLst/>
              <a:gdLst>
                <a:gd name="connsiteX0" fmla="*/ 403180 w 814419"/>
                <a:gd name="connsiteY0" fmla="*/ 25658 h 374001"/>
                <a:gd name="connsiteX1" fmla="*/ 504780 w 814419"/>
                <a:gd name="connsiteY1" fmla="*/ 54686 h 374001"/>
                <a:gd name="connsiteX2" fmla="*/ 591866 w 814419"/>
                <a:gd name="connsiteY2" fmla="*/ 83715 h 374001"/>
                <a:gd name="connsiteX3" fmla="*/ 649923 w 814419"/>
                <a:gd name="connsiteY3" fmla="*/ 98229 h 374001"/>
                <a:gd name="connsiteX4" fmla="*/ 737009 w 814419"/>
                <a:gd name="connsiteY4" fmla="*/ 127258 h 374001"/>
                <a:gd name="connsiteX5" fmla="*/ 795066 w 814419"/>
                <a:gd name="connsiteY5" fmla="*/ 214344 h 374001"/>
                <a:gd name="connsiteX6" fmla="*/ 766037 w 814419"/>
                <a:gd name="connsiteY6" fmla="*/ 257886 h 374001"/>
                <a:gd name="connsiteX7" fmla="*/ 678951 w 814419"/>
                <a:gd name="connsiteY7" fmla="*/ 286915 h 374001"/>
                <a:gd name="connsiteX8" fmla="*/ 635409 w 814419"/>
                <a:gd name="connsiteY8" fmla="*/ 315944 h 374001"/>
                <a:gd name="connsiteX9" fmla="*/ 533809 w 814419"/>
                <a:gd name="connsiteY9" fmla="*/ 344972 h 374001"/>
                <a:gd name="connsiteX10" fmla="*/ 446723 w 814419"/>
                <a:gd name="connsiteY10" fmla="*/ 374001 h 374001"/>
                <a:gd name="connsiteX11" fmla="*/ 185466 w 814419"/>
                <a:gd name="connsiteY11" fmla="*/ 359486 h 374001"/>
                <a:gd name="connsiteX12" fmla="*/ 98380 w 814419"/>
                <a:gd name="connsiteY12" fmla="*/ 344972 h 374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4419" h="374001">
                  <a:moveTo>
                    <a:pt x="403180" y="25658"/>
                  </a:moveTo>
                  <a:cubicBezTo>
                    <a:pt x="549544" y="74445"/>
                    <a:pt x="322493" y="0"/>
                    <a:pt x="504780" y="54686"/>
                  </a:cubicBezTo>
                  <a:cubicBezTo>
                    <a:pt x="534088" y="63479"/>
                    <a:pt x="562181" y="76294"/>
                    <a:pt x="591866" y="83715"/>
                  </a:cubicBezTo>
                  <a:cubicBezTo>
                    <a:pt x="611218" y="88553"/>
                    <a:pt x="630816" y="92497"/>
                    <a:pt x="649923" y="98229"/>
                  </a:cubicBezTo>
                  <a:cubicBezTo>
                    <a:pt x="679231" y="107022"/>
                    <a:pt x="737009" y="127258"/>
                    <a:pt x="737009" y="127258"/>
                  </a:cubicBezTo>
                  <a:cubicBezTo>
                    <a:pt x="756361" y="156287"/>
                    <a:pt x="814419" y="185316"/>
                    <a:pt x="795066" y="214344"/>
                  </a:cubicBezTo>
                  <a:cubicBezTo>
                    <a:pt x="785390" y="228858"/>
                    <a:pt x="780829" y="248641"/>
                    <a:pt x="766037" y="257886"/>
                  </a:cubicBezTo>
                  <a:cubicBezTo>
                    <a:pt x="740089" y="274103"/>
                    <a:pt x="678951" y="286915"/>
                    <a:pt x="678951" y="286915"/>
                  </a:cubicBezTo>
                  <a:cubicBezTo>
                    <a:pt x="664437" y="296591"/>
                    <a:pt x="651011" y="308143"/>
                    <a:pt x="635409" y="315944"/>
                  </a:cubicBezTo>
                  <a:cubicBezTo>
                    <a:pt x="611022" y="328138"/>
                    <a:pt x="557059" y="337997"/>
                    <a:pt x="533809" y="344972"/>
                  </a:cubicBezTo>
                  <a:cubicBezTo>
                    <a:pt x="504501" y="353765"/>
                    <a:pt x="446723" y="374001"/>
                    <a:pt x="446723" y="374001"/>
                  </a:cubicBezTo>
                  <a:cubicBezTo>
                    <a:pt x="359637" y="369163"/>
                    <a:pt x="272328" y="367383"/>
                    <a:pt x="185466" y="359486"/>
                  </a:cubicBezTo>
                  <a:cubicBezTo>
                    <a:pt x="0" y="342625"/>
                    <a:pt x="204607" y="344972"/>
                    <a:pt x="98380" y="344972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091543" y="2809332"/>
              <a:ext cx="2547801" cy="593085"/>
            </a:xfrm>
            <a:custGeom>
              <a:avLst/>
              <a:gdLst>
                <a:gd name="connsiteX0" fmla="*/ 145143 w 2547801"/>
                <a:gd name="connsiteY0" fmla="*/ 398325 h 593085"/>
                <a:gd name="connsiteX1" fmla="*/ 348343 w 2547801"/>
                <a:gd name="connsiteY1" fmla="*/ 441868 h 593085"/>
                <a:gd name="connsiteX2" fmla="*/ 348343 w 2547801"/>
                <a:gd name="connsiteY2" fmla="*/ 441868 h 593085"/>
                <a:gd name="connsiteX3" fmla="*/ 537028 w 2547801"/>
                <a:gd name="connsiteY3" fmla="*/ 470897 h 593085"/>
                <a:gd name="connsiteX4" fmla="*/ 696686 w 2547801"/>
                <a:gd name="connsiteY4" fmla="*/ 499925 h 593085"/>
                <a:gd name="connsiteX5" fmla="*/ 1045028 w 2547801"/>
                <a:gd name="connsiteY5" fmla="*/ 528954 h 593085"/>
                <a:gd name="connsiteX6" fmla="*/ 1727200 w 2547801"/>
                <a:gd name="connsiteY6" fmla="*/ 528954 h 593085"/>
                <a:gd name="connsiteX7" fmla="*/ 1930400 w 2547801"/>
                <a:gd name="connsiteY7" fmla="*/ 499925 h 593085"/>
                <a:gd name="connsiteX8" fmla="*/ 1973943 w 2547801"/>
                <a:gd name="connsiteY8" fmla="*/ 485411 h 593085"/>
                <a:gd name="connsiteX9" fmla="*/ 2032000 w 2547801"/>
                <a:gd name="connsiteY9" fmla="*/ 470897 h 593085"/>
                <a:gd name="connsiteX10" fmla="*/ 2119086 w 2547801"/>
                <a:gd name="connsiteY10" fmla="*/ 441868 h 593085"/>
                <a:gd name="connsiteX11" fmla="*/ 2177143 w 2547801"/>
                <a:gd name="connsiteY11" fmla="*/ 427354 h 593085"/>
                <a:gd name="connsiteX12" fmla="*/ 2220686 w 2547801"/>
                <a:gd name="connsiteY12" fmla="*/ 412839 h 593085"/>
                <a:gd name="connsiteX13" fmla="*/ 2307771 w 2547801"/>
                <a:gd name="connsiteY13" fmla="*/ 398325 h 593085"/>
                <a:gd name="connsiteX14" fmla="*/ 2394857 w 2547801"/>
                <a:gd name="connsiteY14" fmla="*/ 369297 h 593085"/>
                <a:gd name="connsiteX15" fmla="*/ 2496457 w 2547801"/>
                <a:gd name="connsiteY15" fmla="*/ 340268 h 593085"/>
                <a:gd name="connsiteX16" fmla="*/ 2540000 w 2547801"/>
                <a:gd name="connsiteY16" fmla="*/ 311239 h 593085"/>
                <a:gd name="connsiteX17" fmla="*/ 2409371 w 2547801"/>
                <a:gd name="connsiteY17" fmla="*/ 238668 h 593085"/>
                <a:gd name="connsiteX18" fmla="*/ 2235200 w 2547801"/>
                <a:gd name="connsiteY18" fmla="*/ 195125 h 593085"/>
                <a:gd name="connsiteX19" fmla="*/ 2148114 w 2547801"/>
                <a:gd name="connsiteY19" fmla="*/ 166097 h 593085"/>
                <a:gd name="connsiteX20" fmla="*/ 2075543 w 2547801"/>
                <a:gd name="connsiteY20" fmla="*/ 151582 h 593085"/>
                <a:gd name="connsiteX21" fmla="*/ 2017486 w 2547801"/>
                <a:gd name="connsiteY21" fmla="*/ 137068 h 593085"/>
                <a:gd name="connsiteX22" fmla="*/ 1930400 w 2547801"/>
                <a:gd name="connsiteY22" fmla="*/ 122554 h 593085"/>
                <a:gd name="connsiteX23" fmla="*/ 1843314 w 2547801"/>
                <a:gd name="connsiteY23" fmla="*/ 93525 h 593085"/>
                <a:gd name="connsiteX24" fmla="*/ 1799771 w 2547801"/>
                <a:gd name="connsiteY24" fmla="*/ 79011 h 593085"/>
                <a:gd name="connsiteX25" fmla="*/ 1625600 w 2547801"/>
                <a:gd name="connsiteY25" fmla="*/ 64497 h 593085"/>
                <a:gd name="connsiteX26" fmla="*/ 1582057 w 2547801"/>
                <a:gd name="connsiteY26" fmla="*/ 49982 h 593085"/>
                <a:gd name="connsiteX27" fmla="*/ 1074057 w 2547801"/>
                <a:gd name="connsiteY27" fmla="*/ 20954 h 593085"/>
                <a:gd name="connsiteX28" fmla="*/ 899886 w 2547801"/>
                <a:gd name="connsiteY28" fmla="*/ 35468 h 593085"/>
                <a:gd name="connsiteX29" fmla="*/ 827314 w 2547801"/>
                <a:gd name="connsiteY29" fmla="*/ 49982 h 593085"/>
                <a:gd name="connsiteX30" fmla="*/ 232228 w 2547801"/>
                <a:gd name="connsiteY30" fmla="*/ 64497 h 593085"/>
                <a:gd name="connsiteX31" fmla="*/ 159657 w 2547801"/>
                <a:gd name="connsiteY31" fmla="*/ 79011 h 593085"/>
                <a:gd name="connsiteX32" fmla="*/ 116114 w 2547801"/>
                <a:gd name="connsiteY32" fmla="*/ 93525 h 593085"/>
                <a:gd name="connsiteX33" fmla="*/ 0 w 2547801"/>
                <a:gd name="connsiteY33" fmla="*/ 108039 h 59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47801" h="593085">
                  <a:moveTo>
                    <a:pt x="145143" y="398325"/>
                  </a:moveTo>
                  <a:cubicBezTo>
                    <a:pt x="291620" y="416634"/>
                    <a:pt x="224253" y="400504"/>
                    <a:pt x="348343" y="441868"/>
                  </a:cubicBezTo>
                  <a:lnTo>
                    <a:pt x="348343" y="441868"/>
                  </a:lnTo>
                  <a:cubicBezTo>
                    <a:pt x="459162" y="464032"/>
                    <a:pt x="396435" y="453322"/>
                    <a:pt x="537028" y="470897"/>
                  </a:cubicBezTo>
                  <a:cubicBezTo>
                    <a:pt x="614357" y="496673"/>
                    <a:pt x="573595" y="486249"/>
                    <a:pt x="696686" y="499925"/>
                  </a:cubicBezTo>
                  <a:cubicBezTo>
                    <a:pt x="849833" y="516941"/>
                    <a:pt x="876517" y="516917"/>
                    <a:pt x="1045028" y="528954"/>
                  </a:cubicBezTo>
                  <a:cubicBezTo>
                    <a:pt x="1301560" y="593085"/>
                    <a:pt x="1118688" y="552818"/>
                    <a:pt x="1727200" y="528954"/>
                  </a:cubicBezTo>
                  <a:cubicBezTo>
                    <a:pt x="1753871" y="527908"/>
                    <a:pt x="1894354" y="507935"/>
                    <a:pt x="1930400" y="499925"/>
                  </a:cubicBezTo>
                  <a:cubicBezTo>
                    <a:pt x="1945335" y="496606"/>
                    <a:pt x="1959232" y="489614"/>
                    <a:pt x="1973943" y="485411"/>
                  </a:cubicBezTo>
                  <a:cubicBezTo>
                    <a:pt x="1993123" y="479931"/>
                    <a:pt x="2012893" y="476629"/>
                    <a:pt x="2032000" y="470897"/>
                  </a:cubicBezTo>
                  <a:cubicBezTo>
                    <a:pt x="2061308" y="462104"/>
                    <a:pt x="2089401" y="449289"/>
                    <a:pt x="2119086" y="441868"/>
                  </a:cubicBezTo>
                  <a:cubicBezTo>
                    <a:pt x="2138438" y="437030"/>
                    <a:pt x="2157963" y="432834"/>
                    <a:pt x="2177143" y="427354"/>
                  </a:cubicBezTo>
                  <a:cubicBezTo>
                    <a:pt x="2191854" y="423151"/>
                    <a:pt x="2205751" y="416158"/>
                    <a:pt x="2220686" y="412839"/>
                  </a:cubicBezTo>
                  <a:cubicBezTo>
                    <a:pt x="2249414" y="406455"/>
                    <a:pt x="2279221" y="405462"/>
                    <a:pt x="2307771" y="398325"/>
                  </a:cubicBezTo>
                  <a:cubicBezTo>
                    <a:pt x="2337456" y="390904"/>
                    <a:pt x="2365172" y="376719"/>
                    <a:pt x="2394857" y="369297"/>
                  </a:cubicBezTo>
                  <a:cubicBezTo>
                    <a:pt x="2467757" y="351071"/>
                    <a:pt x="2433990" y="361090"/>
                    <a:pt x="2496457" y="340268"/>
                  </a:cubicBezTo>
                  <a:cubicBezTo>
                    <a:pt x="2510971" y="330592"/>
                    <a:pt x="2547801" y="326841"/>
                    <a:pt x="2540000" y="311239"/>
                  </a:cubicBezTo>
                  <a:cubicBezTo>
                    <a:pt x="2520037" y="271312"/>
                    <a:pt x="2450994" y="252542"/>
                    <a:pt x="2409371" y="238668"/>
                  </a:cubicBezTo>
                  <a:cubicBezTo>
                    <a:pt x="2318154" y="177856"/>
                    <a:pt x="2411348" y="230354"/>
                    <a:pt x="2235200" y="195125"/>
                  </a:cubicBezTo>
                  <a:cubicBezTo>
                    <a:pt x="2205195" y="189124"/>
                    <a:pt x="2178119" y="172098"/>
                    <a:pt x="2148114" y="166097"/>
                  </a:cubicBezTo>
                  <a:cubicBezTo>
                    <a:pt x="2123924" y="161259"/>
                    <a:pt x="2099625" y="156934"/>
                    <a:pt x="2075543" y="151582"/>
                  </a:cubicBezTo>
                  <a:cubicBezTo>
                    <a:pt x="2056070" y="147255"/>
                    <a:pt x="2037047" y="140980"/>
                    <a:pt x="2017486" y="137068"/>
                  </a:cubicBezTo>
                  <a:cubicBezTo>
                    <a:pt x="1988628" y="131297"/>
                    <a:pt x="1959429" y="127392"/>
                    <a:pt x="1930400" y="122554"/>
                  </a:cubicBezTo>
                  <a:lnTo>
                    <a:pt x="1843314" y="93525"/>
                  </a:lnTo>
                  <a:cubicBezTo>
                    <a:pt x="1828800" y="88687"/>
                    <a:pt x="1815018" y="80282"/>
                    <a:pt x="1799771" y="79011"/>
                  </a:cubicBezTo>
                  <a:lnTo>
                    <a:pt x="1625600" y="64497"/>
                  </a:lnTo>
                  <a:cubicBezTo>
                    <a:pt x="1611086" y="59659"/>
                    <a:pt x="1596768" y="54185"/>
                    <a:pt x="1582057" y="49982"/>
                  </a:cubicBezTo>
                  <a:cubicBezTo>
                    <a:pt x="1407122" y="0"/>
                    <a:pt x="1328037" y="29147"/>
                    <a:pt x="1074057" y="20954"/>
                  </a:cubicBezTo>
                  <a:cubicBezTo>
                    <a:pt x="1016000" y="25792"/>
                    <a:pt x="957745" y="28661"/>
                    <a:pt x="899886" y="35468"/>
                  </a:cubicBezTo>
                  <a:cubicBezTo>
                    <a:pt x="875385" y="38350"/>
                    <a:pt x="851960" y="48910"/>
                    <a:pt x="827314" y="49982"/>
                  </a:cubicBezTo>
                  <a:cubicBezTo>
                    <a:pt x="629080" y="58601"/>
                    <a:pt x="430590" y="59659"/>
                    <a:pt x="232228" y="64497"/>
                  </a:cubicBezTo>
                  <a:cubicBezTo>
                    <a:pt x="208038" y="69335"/>
                    <a:pt x="183590" y="73028"/>
                    <a:pt x="159657" y="79011"/>
                  </a:cubicBezTo>
                  <a:cubicBezTo>
                    <a:pt x="144814" y="82722"/>
                    <a:pt x="131049" y="90206"/>
                    <a:pt x="116114" y="93525"/>
                  </a:cubicBezTo>
                  <a:cubicBezTo>
                    <a:pt x="43641" y="109630"/>
                    <a:pt x="50514" y="108039"/>
                    <a:pt x="0" y="108039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905000" y="2667000"/>
              <a:ext cx="857929" cy="2476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3352800" y="2057400"/>
              <a:ext cx="533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8" name="Straight Arrow Connector 27"/>
          <p:cNvCxnSpPr/>
          <p:nvPr/>
        </p:nvCxnSpPr>
        <p:spPr>
          <a:xfrm>
            <a:off x="2209800" y="2133600"/>
            <a:ext cx="990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1" idx="149"/>
          </p:cNvCxnSpPr>
          <p:nvPr/>
        </p:nvCxnSpPr>
        <p:spPr>
          <a:xfrm>
            <a:off x="3581400" y="1905000"/>
            <a:ext cx="891720" cy="781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1" idx="108"/>
          </p:cNvCxnSpPr>
          <p:nvPr/>
        </p:nvCxnSpPr>
        <p:spPr>
          <a:xfrm rot="16200000" flipH="1">
            <a:off x="5207794" y="2130086"/>
            <a:ext cx="976312" cy="8309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13" idx="12"/>
          </p:cNvCxnSpPr>
          <p:nvPr/>
        </p:nvCxnSpPr>
        <p:spPr>
          <a:xfrm flipV="1">
            <a:off x="1905000" y="3207657"/>
            <a:ext cx="838200" cy="20229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2250" y="1676400"/>
            <a:ext cx="732015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1447800"/>
            <a:ext cx="8458200" cy="4770537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 পাঠ শেষে  শিক্ষার্থীরা....</a:t>
            </a:r>
          </a:p>
          <a:p>
            <a:endParaRPr lang="bn-IN" sz="320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320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গ্যাস 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ওয়েল্ডিং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 ফ্লেমের বিভিন্ন অংশের নাম 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বলতে পারবে ।</a:t>
            </a:r>
            <a:endParaRPr lang="bn-BD" sz="320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200" smtClean="0">
                <a:latin typeface="NikoshBAN" pitchFamily="2" charset="0"/>
                <a:cs typeface="NikoshBAN" pitchFamily="2" charset="0"/>
              </a:rPr>
              <a:t>২।গ্যাস 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ওয়েল্ডিং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 ফ্লেমের বিভিন্ন অংশের তাপমাত্রা ব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লতে পারবে ।</a:t>
            </a:r>
          </a:p>
          <a:p>
            <a:pPr>
              <a:lnSpc>
                <a:spcPct val="150000"/>
              </a:lnSpc>
            </a:pPr>
            <a:r>
              <a:rPr lang="bn-BD" sz="320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গ্যাস 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ওয়েল্ডিং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 বিভিন্ন প্রকার</a:t>
            </a:r>
            <a:r>
              <a:rPr lang="en-US" sz="3200" smtClean="0">
                <a:latin typeface="SutonnyMJ" pitchFamily="2" charset="0"/>
              </a:rPr>
              <a:t>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ফ্লেম শনাক্ত করতে পারবে।</a:t>
            </a:r>
          </a:p>
          <a:p>
            <a:pPr>
              <a:lnSpc>
                <a:spcPct val="150000"/>
              </a:lnSpc>
            </a:pPr>
            <a:r>
              <a:rPr lang="bn-BD" sz="3200" smtClean="0">
                <a:latin typeface="NikoshBAN" pitchFamily="2" charset="0"/>
                <a:cs typeface="NikoshBAN" pitchFamily="2" charset="0"/>
              </a:rPr>
              <a:t>৪। গ্যাস 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ওয়েল্ডিং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 ফ্লেমের ব্যবহার বলতে 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bn-BD" smtClean="0">
              <a:latin typeface="NikoshBAN" pitchFamily="2" charset="0"/>
              <a:cs typeface="NikoshBAN" pitchFamily="2" charset="0"/>
            </a:endParaRPr>
          </a:p>
          <a:p>
            <a:endParaRPr lang="bn-BD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85800" y="381000"/>
            <a:ext cx="7620000" cy="5033665"/>
            <a:chOff x="685800" y="381000"/>
            <a:chExt cx="7620000" cy="5033665"/>
          </a:xfrm>
        </p:grpSpPr>
        <p:pic>
          <p:nvPicPr>
            <p:cNvPr id="2" name="Picture 1" descr="Flame temp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0" y="381000"/>
              <a:ext cx="7620000" cy="44196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219200" y="4343400"/>
              <a:ext cx="6781800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371600" y="4343400"/>
              <a:ext cx="66294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19200" y="762000"/>
              <a:ext cx="2743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447800" y="3886200"/>
              <a:ext cx="65532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19400" y="4953000"/>
              <a:ext cx="441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smtClean="0">
                  <a:latin typeface="NikoshBAN" pitchFamily="2" charset="0"/>
                  <a:cs typeface="NikoshBAN" pitchFamily="2" charset="0"/>
                </a:rPr>
                <a:t>চিত্র -বিভিন্ন অংশের তাপমাত্রা</a:t>
              </a:r>
              <a:endParaRPr lang="en-US" sz="24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05000" y="609600"/>
              <a:ext cx="3886200" cy="52322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2800" b="1" u="sng" cap="all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ওয়েল্ডিং</a:t>
              </a:r>
              <a:r>
                <a:rPr lang="en-ZW" sz="2800" b="1" u="sng" cap="all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2800" b="1" u="sng" cap="all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ফ্লেমের তাপমাত্রা</a:t>
              </a:r>
              <a:endParaRPr lang="en-US" sz="2800" b="1" u="sng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90800" y="2819400"/>
              <a:ext cx="1371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19600" y="2819400"/>
              <a:ext cx="1371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14600" y="27432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mtClean="0">
                  <a:latin typeface="NikoshBAN" pitchFamily="2" charset="0"/>
                  <a:cs typeface="NikoshBAN" pitchFamily="2" charset="0"/>
                </a:rPr>
                <a:t>ইনার কোন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19600" y="2743200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mtClean="0">
                  <a:latin typeface="NikoshBAN" pitchFamily="2" charset="0"/>
                  <a:cs typeface="NikoshBAN" pitchFamily="2" charset="0"/>
                </a:rPr>
                <a:t>আউটার ইনভিলপ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5257800"/>
            <a:ext cx="1600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191000" y="4038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762000" y="2971800"/>
            <a:ext cx="6930186" cy="1402275"/>
            <a:chOff x="762000" y="2971800"/>
            <a:chExt cx="6930186" cy="1402275"/>
          </a:xfrm>
        </p:grpSpPr>
        <p:pic>
          <p:nvPicPr>
            <p:cNvPr id="4" name="Picture 3" descr="Flame col.3.jpg"/>
            <p:cNvPicPr>
              <a:picLocks noChangeAspect="1"/>
            </p:cNvPicPr>
            <p:nvPr/>
          </p:nvPicPr>
          <p:blipFill>
            <a:blip r:embed="rId2"/>
            <a:srcRect t="39583" b="35417"/>
            <a:stretch>
              <a:fillRect/>
            </a:stretch>
          </p:blipFill>
          <p:spPr>
            <a:xfrm>
              <a:off x="762000" y="3002475"/>
              <a:ext cx="6930186" cy="13716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524000" y="2971800"/>
              <a:ext cx="2133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ct val="50000"/>
                </a:spcBef>
              </a:pPr>
              <a:r>
                <a:rPr lang="bn-BD" b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ইনার কোন</a:t>
              </a:r>
              <a:endParaRPr lang="en-US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67200" y="3981200"/>
              <a:ext cx="1676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W" sz="1600" b="1" smtClean="0">
                  <a:latin typeface="SutonnyMJ" pitchFamily="2" charset="0"/>
                </a:rPr>
                <a:t>Aw·WvBwRs †d¬g</a:t>
              </a:r>
              <a:r>
                <a:rPr lang="bn-BD" sz="1600" b="1" smtClean="0">
                  <a:latin typeface="SutonnyMJ" pitchFamily="2" charset="0"/>
                </a:rPr>
                <a:t> /</a:t>
              </a:r>
              <a:r>
                <a:rPr lang="en-ZW" sz="1600" b="1" smtClean="0">
                  <a:latin typeface="SutonnyMJ" pitchFamily="2" charset="0"/>
                </a:rPr>
                <a:t>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22025" y="316675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b="1" smtClean="0">
                  <a:latin typeface="NikoshBAN" pitchFamily="2" charset="0"/>
                  <a:cs typeface="NikoshBAN" pitchFamily="2" charset="0"/>
                </a:rPr>
                <a:t>আউটার ইনভেলপ</a:t>
              </a:r>
              <a:r>
                <a:rPr lang="en-US" smtClean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pic>
        <p:nvPicPr>
          <p:cNvPr id="5" name="Picture 4" descr="Flame col.3.jpg"/>
          <p:cNvPicPr>
            <a:picLocks noChangeAspect="1"/>
          </p:cNvPicPr>
          <p:nvPr/>
        </p:nvPicPr>
        <p:blipFill>
          <a:blip r:embed="rId2"/>
          <a:srcRect t="64583"/>
          <a:stretch>
            <a:fillRect/>
          </a:stretch>
        </p:blipFill>
        <p:spPr>
          <a:xfrm>
            <a:off x="838200" y="5029200"/>
            <a:ext cx="6930186" cy="1447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0600" y="5029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smtClean="0">
                <a:latin typeface="NikoshBAN" pitchFamily="2" charset="0"/>
                <a:cs typeface="NikoshBAN" pitchFamily="2" charset="0"/>
              </a:rPr>
              <a:t>ইনার কোন</a:t>
            </a:r>
            <a:endParaRPr lang="en-US" b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5800" y="5791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smtClean="0">
                <a:latin typeface="NikoshBAN" pitchFamily="2" charset="0"/>
                <a:cs typeface="NikoshBAN" pitchFamily="2" charset="0"/>
              </a:rPr>
              <a:t>কারবুরাইজিং ফ্লেম /</a:t>
            </a:r>
            <a:r>
              <a:rPr lang="en-ZW" b="1" smtClean="0">
                <a:latin typeface="NikoshBAN" pitchFamily="2" charset="0"/>
                <a:cs typeface="NikoshBAN" pitchFamily="2" charset="0"/>
              </a:rPr>
              <a:t> </a:t>
            </a:r>
            <a:endParaRPr lang="en-US" b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24200" y="62484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1600" b="1" smtClean="0">
                <a:latin typeface="NikoshBAN" pitchFamily="2" charset="0"/>
                <a:cs typeface="NikoshBAN" pitchFamily="2" charset="0"/>
              </a:rPr>
              <a:t>ব্লু /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9000" y="52578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smtClean="0">
                <a:latin typeface="NikoshBAN" pitchFamily="2" charset="0"/>
                <a:cs typeface="NikoshBAN" pitchFamily="2" charset="0"/>
              </a:rPr>
              <a:t>আসিটিলিন ফেদার</a:t>
            </a:r>
            <a:endParaRPr lang="en-US" sz="160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3600" y="762000"/>
            <a:ext cx="34290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smtClean="0">
                <a:latin typeface="NikoshBAN" pitchFamily="2" charset="0"/>
                <a:cs typeface="NikoshBAN" pitchFamily="2" charset="0"/>
              </a:rPr>
              <a:t>ফ্লেমের  প্রকারভেদ</a:t>
            </a:r>
            <a:endParaRPr lang="en-US" sz="2800" b="1"/>
          </a:p>
        </p:txBody>
      </p:sp>
      <p:grpSp>
        <p:nvGrpSpPr>
          <p:cNvPr id="27" name="Group 26"/>
          <p:cNvGrpSpPr/>
          <p:nvPr/>
        </p:nvGrpSpPr>
        <p:grpSpPr>
          <a:xfrm>
            <a:off x="838200" y="1676400"/>
            <a:ext cx="6930186" cy="1143000"/>
            <a:chOff x="838200" y="1676400"/>
            <a:chExt cx="6930186" cy="1143000"/>
          </a:xfrm>
        </p:grpSpPr>
        <p:pic>
          <p:nvPicPr>
            <p:cNvPr id="3" name="Picture 2" descr="Flame col.3.jpg"/>
            <p:cNvPicPr>
              <a:picLocks noChangeAspect="1"/>
            </p:cNvPicPr>
            <p:nvPr/>
          </p:nvPicPr>
          <p:blipFill>
            <a:blip r:embed="rId2"/>
            <a:srcRect b="70833"/>
            <a:stretch>
              <a:fillRect/>
            </a:stretch>
          </p:blipFill>
          <p:spPr>
            <a:xfrm>
              <a:off x="838200" y="1676400"/>
              <a:ext cx="6930186" cy="11430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295400" y="1676400"/>
              <a:ext cx="21336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ct val="50000"/>
                </a:spcBef>
              </a:pPr>
              <a:r>
                <a:rPr lang="bn-BD" b="1" smtClean="0">
                  <a:solidFill>
                    <a:schemeClr val="tx1"/>
                  </a:solidFill>
                  <a:latin typeface="Arial" pitchFamily="34" charset="0"/>
                  <a:cs typeface="NikoshBAN" pitchFamily="2" charset="0"/>
                </a:rPr>
                <a:t>ইনার কোন</a:t>
              </a:r>
              <a:endParaRPr lang="en-US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10000" y="2286000"/>
              <a:ext cx="2133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spcBef>
                  <a:spcPct val="50000"/>
                </a:spcBef>
              </a:pPr>
              <a:r>
                <a:rPr lang="bn-BD" sz="1600" b="1" smtClean="0">
                  <a:solidFill>
                    <a:schemeClr val="tx1"/>
                  </a:solidFill>
                  <a:latin typeface="Arial" pitchFamily="34" charset="0"/>
                  <a:cs typeface="NikoshBAN" pitchFamily="2" charset="0"/>
                </a:rPr>
                <a:t>নিউট্রাল ফ্লেম /</a:t>
              </a:r>
              <a:r>
                <a:rPr lang="en-ZW" sz="16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33800" y="1676400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00" b="1" smtClean="0">
                  <a:latin typeface="NikoshBAN" pitchFamily="2" charset="0"/>
                  <a:cs typeface="NikoshBAN" pitchFamily="2" charset="0"/>
                </a:rPr>
                <a:t>আউটার ইনভেলপ</a:t>
              </a:r>
              <a:r>
                <a:rPr lang="en-US" sz="1600" smtClean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4267200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mtClean="0"/>
              <a:t>http://youtube.com/watch?v=kPW06n-27FY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762000"/>
            <a:ext cx="6096000" cy="707886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u="sng" smtClean="0">
                <a:latin typeface="NikoshBAN" pitchFamily="2" charset="0"/>
                <a:cs typeface="NikoshBAN" pitchFamily="2" charset="0"/>
              </a:rPr>
              <a:t>ভিডিও - </a:t>
            </a:r>
            <a:r>
              <a:rPr lang="bn-IN" sz="4000" b="1" u="sng" smtClean="0">
                <a:latin typeface="NikoshBAN" pitchFamily="2" charset="0"/>
                <a:cs typeface="NikoshBAN" pitchFamily="2" charset="0"/>
              </a:rPr>
              <a:t>ওয়েল্ডিং</a:t>
            </a:r>
            <a:r>
              <a:rPr lang="en-ZW" sz="4000" b="1" u="sng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u="sng" smtClean="0">
                <a:latin typeface="NikoshBAN" pitchFamily="2" charset="0"/>
                <a:cs typeface="NikoshBAN" pitchFamily="2" charset="0"/>
              </a:rPr>
              <a:t>ফ্লেম তৈরী </a:t>
            </a:r>
            <a:endParaRPr lang="bn-BD" sz="4000" b="1" smtClean="0"/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3460750" y="3086100"/>
          <a:ext cx="2222500" cy="685800"/>
        </p:xfrm>
        <a:graphic>
          <a:graphicData uri="http://schemas.openxmlformats.org/presentationml/2006/ole">
            <p:oleObj spid="_x0000_s39939" name="Packager Shell Object" showAsIcon="1" r:id="rId3" imgW="222300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362200"/>
            <a:ext cx="8229600" cy="584775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বিভিন্ন প্রকার ফ্লেমের ব্যবহারে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একটি তালিকা তৈরী 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কর 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457200"/>
            <a:ext cx="4038600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bn-IN" sz="6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768</TotalTime>
  <Words>230</Words>
  <Application>Microsoft Office PowerPoint</Application>
  <PresentationFormat>On-screen Show (4:3)</PresentationFormat>
  <Paragraphs>58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Flow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Windows User</cp:lastModifiedBy>
  <cp:revision>112</cp:revision>
  <dcterms:created xsi:type="dcterms:W3CDTF">2006-08-16T00:00:00Z</dcterms:created>
  <dcterms:modified xsi:type="dcterms:W3CDTF">2023-11-07T16:31:59Z</dcterms:modified>
</cp:coreProperties>
</file>