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9" r:id="rId5"/>
    <p:sldId id="265" r:id="rId6"/>
    <p:sldId id="257" r:id="rId7"/>
    <p:sldId id="264" r:id="rId8"/>
    <p:sldId id="263" r:id="rId9"/>
    <p:sldId id="266" r:id="rId10"/>
    <p:sldId id="270" r:id="rId11"/>
    <p:sldId id="271" r:id="rId12"/>
    <p:sldId id="272" r:id="rId13"/>
    <p:sldId id="273" r:id="rId14"/>
    <p:sldId id="274" r:id="rId15"/>
    <p:sldId id="269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FF00FF"/>
    <a:srgbClr val="B3A2C7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9" autoAdjust="0"/>
    <p:restoredTop sz="9466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772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210726_100243 (1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438400"/>
            <a:ext cx="20574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495800"/>
            <a:ext cx="541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মোঃশাহ্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ইন্সট্রাক্টর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আরএসি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টেকনিক্যাল স্কুল এন্ড কলেজ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dp_1212_how_to_lay_up_carbon_fiber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5105400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876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রং ব্যবহার করে জবের উপর লে-আউট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2743200"/>
            <a:ext cx="23622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1371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লে-আউট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438900" y="1790700"/>
            <a:ext cx="12192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1981200"/>
            <a:ext cx="2971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47800" y="1676400"/>
            <a:ext cx="6282690" cy="4191000"/>
            <a:chOff x="1447800" y="1676400"/>
            <a:chExt cx="6282690" cy="4191000"/>
          </a:xfrm>
        </p:grpSpPr>
        <p:pic>
          <p:nvPicPr>
            <p:cNvPr id="2" name="Picture 1" descr="BCMC-8-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676400"/>
              <a:ext cx="5825490" cy="419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47800" y="2057400"/>
              <a:ext cx="32004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09800" y="2133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চিজেল ব্যবহার করে গ্রুভ কাটা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263914"/>
            <a:ext cx="32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গ্রুভ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se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48768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6858000" y="152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স্লট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চিজেল দ্বারা স্লট কাটিং পদ্ধতি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648200" y="1981201"/>
            <a:ext cx="2286000" cy="12192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se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267200" cy="3200400"/>
          </a:xfrm>
          <a:prstGeom prst="rect">
            <a:avLst/>
          </a:prstGeom>
        </p:spPr>
      </p:pic>
      <p:pic>
        <p:nvPicPr>
          <p:cNvPr id="4" name="Picture 3" descr="eye-close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66800"/>
            <a:ext cx="1406783" cy="106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7000" y="3048000"/>
            <a:ext cx="76200" cy="45719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নিরাপত্তাহীনতার ফলাফল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533 C 0.03889 -0.04306 0.07535 -0.08079 0.09514 -0.10024 C 0.11493 -0.11968 0.10452 -0.11112 0.12084 -0.12246 C 0.13716 -0.1338 0.16407 -0.1551 0.19358 -0.16899 C 0.22309 -0.18288 0.25816 -0.19422 0.29809 -0.20533 C 0.33802 -0.21644 0.38542 -0.22616 0.43299 -0.23565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03363" y="3086100"/>
          <a:ext cx="6135687" cy="685800"/>
        </p:xfrm>
        <a:graphic>
          <a:graphicData uri="http://schemas.openxmlformats.org/presentationml/2006/ole">
            <p:oleObj spid="_x0000_s1026" name="Packager Shell Object" showAsIcon="1" r:id="rId3" imgW="61354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মার্কিং ও কাটিং টুলস ব্যবহার করে কয়েকটি গ্রুপে বিভক্ত হয়ে ২মিমি*৫মিমি*১০মিমি মাপের একটি স্লট তৈরি করবে।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685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গ্রুভ ও স্লট কাটার জন্য যে কোন একটি কাটিং টুলসের চিত্র  একে আনবে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ssidia_Wild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4114800" cy="281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8200" y="1066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-আরএসি-১(২য়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পত্র)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ট্রপিক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ধাতব তলে হ্যান্ড টুলসের সাহায্যে গ্রুভ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স্লট কাটিং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মেজারিং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পদ্ধতি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926068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7338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352800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505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267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9624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3352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0668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1148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double-v-gro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140702" cy="61055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381000"/>
            <a:ext cx="3581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গ্রুভ কোণ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648200"/>
            <a:ext cx="6248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91000" y="44958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7800" y="1905000"/>
            <a:ext cx="601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5000" y="990600"/>
            <a:ext cx="525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914400"/>
            <a:ext cx="2057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600200" y="990600"/>
            <a:ext cx="1676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05000" y="0"/>
            <a:ext cx="2209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3200400" y="22860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71600" y="8382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991100" y="10287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219200" y="838200"/>
            <a:ext cx="2514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5400" y="60960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990600"/>
            <a:ext cx="1371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3000" y="22098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67400" y="914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33800" y="381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গ্রুভ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Curved Down Arrow 46"/>
          <p:cNvSpPr/>
          <p:nvPr/>
        </p:nvSpPr>
        <p:spPr>
          <a:xfrm>
            <a:off x="3505200" y="1447800"/>
            <a:ext cx="18288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48200" y="2895600"/>
            <a:ext cx="16002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57800" y="3124200"/>
            <a:ext cx="1752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67200" y="3505200"/>
            <a:ext cx="152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48200" y="39624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7244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3505200"/>
            <a:ext cx="3810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53000" y="3505200"/>
            <a:ext cx="11430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4572000" y="3810000"/>
            <a:ext cx="228600" cy="152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48200" y="21336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267200" y="2895600"/>
            <a:ext cx="457200" cy="76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8200" y="2971800"/>
            <a:ext cx="14478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343400" y="3429000"/>
            <a:ext cx="16002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4610100" y="27051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419600" y="2057400"/>
            <a:ext cx="3048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62400" y="3429000"/>
            <a:ext cx="6858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038600" y="2895600"/>
            <a:ext cx="3048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38" idx="2"/>
          </p:cNvCxnSpPr>
          <p:nvPr/>
        </p:nvCxnSpPr>
        <p:spPr>
          <a:xfrm flipV="1">
            <a:off x="4343400" y="2362200"/>
            <a:ext cx="7239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3"/>
            <a:endCxn id="38" idx="2"/>
          </p:cNvCxnSpPr>
          <p:nvPr/>
        </p:nvCxnSpPr>
        <p:spPr>
          <a:xfrm flipV="1">
            <a:off x="4419600" y="2362200"/>
            <a:ext cx="647700" cy="251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1"/>
            <a:endCxn id="56" idx="4"/>
          </p:cNvCxnSpPr>
          <p:nvPr/>
        </p:nvCxnSpPr>
        <p:spPr>
          <a:xfrm rot="10800000" flipH="1" flipV="1">
            <a:off x="3962400" y="3505200"/>
            <a:ext cx="838200" cy="4572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038600" y="29718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2514600" y="1295400"/>
            <a:ext cx="1447800" cy="838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953000" y="1066800"/>
            <a:ext cx="1295400" cy="1295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7200" y="2590800"/>
            <a:ext cx="152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05400" y="304800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34200" y="3124200"/>
            <a:ext cx="76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858000" y="3124200"/>
            <a:ext cx="1524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419600" y="2667000"/>
            <a:ext cx="25146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00600" y="2590800"/>
            <a:ext cx="21336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800600" y="2438400"/>
            <a:ext cx="21336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419600" y="3276600"/>
            <a:ext cx="2438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419600" y="2590800"/>
            <a:ext cx="2438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724400" y="2438400"/>
            <a:ext cx="21336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858000" y="2514600"/>
            <a:ext cx="762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495800" y="2438400"/>
            <a:ext cx="609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68" idx="2"/>
          </p:cNvCxnSpPr>
          <p:nvPr/>
        </p:nvCxnSpPr>
        <p:spPr>
          <a:xfrm rot="5400000" flipH="1" flipV="1">
            <a:off x="4511040" y="2194560"/>
            <a:ext cx="274319" cy="609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419600" y="3657600"/>
            <a:ext cx="381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648200" y="3657600"/>
            <a:ext cx="76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72" idx="1"/>
            <a:endCxn id="56" idx="4"/>
          </p:cNvCxnSpPr>
          <p:nvPr/>
        </p:nvCxnSpPr>
        <p:spPr>
          <a:xfrm rot="10800000" flipH="1" flipV="1">
            <a:off x="3962400" y="3505200"/>
            <a:ext cx="8382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72" idx="1"/>
            <a:endCxn id="56" idx="4"/>
          </p:cNvCxnSpPr>
          <p:nvPr/>
        </p:nvCxnSpPr>
        <p:spPr>
          <a:xfrm rot="10800000" flipH="1" flipV="1">
            <a:off x="3962400" y="3505200"/>
            <a:ext cx="838200" cy="4572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56" idx="4"/>
          </p:cNvCxnSpPr>
          <p:nvPr/>
        </p:nvCxnSpPr>
        <p:spPr>
          <a:xfrm rot="16200000" flipH="1">
            <a:off x="5905500" y="2857500"/>
            <a:ext cx="76200" cy="228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62000" y="4114800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581400" y="3962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81000" y="4419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191000" y="3810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419600" y="24384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191000" y="2819400"/>
            <a:ext cx="228600" cy="4572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endCxn id="72" idx="1"/>
          </p:cNvCxnSpPr>
          <p:nvPr/>
        </p:nvCxnSpPr>
        <p:spPr>
          <a:xfrm rot="5400000">
            <a:off x="3619500" y="3162300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600200" y="2438400"/>
            <a:ext cx="3048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447800" y="3581400"/>
            <a:ext cx="12954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143000" y="29718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8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96" y="1039769"/>
            <a:ext cx="5755476" cy="3717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038600"/>
            <a:ext cx="1752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39624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1600200"/>
            <a:ext cx="2209800" cy="1371600"/>
            <a:chOff x="1066800" y="1600200"/>
            <a:chExt cx="2209800" cy="1371600"/>
          </a:xfrm>
        </p:grpSpPr>
        <p:sp>
          <p:nvSpPr>
            <p:cNvPr id="21" name="TextBox 20"/>
            <p:cNvSpPr txBox="1"/>
            <p:nvPr/>
          </p:nvSpPr>
          <p:spPr>
            <a:xfrm>
              <a:off x="1066800" y="16002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স্লট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524000" y="2133600"/>
              <a:ext cx="1752600" cy="838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09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ধাতব তলে হ্যান্ড টুলসের সাহায্যে গ্রুভ ও স্লট কাটিং পদ্ধতি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৩ ধরনের গ্রুভ ও স্লট কাটিং এবং মার্কিং টুলসের নাম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বলতে পারবে।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গ্রুভ ও স্লটের মধ্যে পার্থক্য বলতে পারবে 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গ্রুভ ও স্লট কাটিং পদ্ধতি বর্ণনা করতে 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মেজারিং বা ইনসপেকশন করতে 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 সতর্কতার উপায়গুলো বলতে পারবে।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কয়েকটি গ্রুভ ও স্লট কাটিং টুলস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40ce2c6-4303-4bbd-8fd8-110dadd6100b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2057400" cy="1752600"/>
          </a:xfrm>
          <a:prstGeom prst="rect">
            <a:avLst/>
          </a:prstGeom>
        </p:spPr>
      </p:pic>
      <p:pic>
        <p:nvPicPr>
          <p:cNvPr id="7" name="Picture 6" descr="proline 5pc ball pein hammer 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34663" y="1365937"/>
            <a:ext cx="1436473" cy="2362200"/>
          </a:xfrm>
          <a:prstGeom prst="rect">
            <a:avLst/>
          </a:prstGeom>
        </p:spPr>
      </p:pic>
      <p:pic>
        <p:nvPicPr>
          <p:cNvPr id="9" name="Picture 8" descr="4755149-object-on-white--tool-file-close-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38900" y="1485900"/>
            <a:ext cx="2286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চিজেল সেট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886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হ্যামার সেট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962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0200" y="228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কয়েকটি</a:t>
            </a:r>
            <a:r>
              <a:rPr lang="bn-IN" sz="4400" dirty="0" smtClean="0">
                <a:latin typeface="NikoshBAN" pitchFamily="2" charset="0"/>
                <a:ea typeface="Batang" pitchFamily="18" charset="-127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মেজারিং টুলস</a:t>
            </a:r>
            <a:endParaRPr lang="en-US" sz="4400" dirty="0">
              <a:solidFill>
                <a:srgbClr val="00B050"/>
              </a:solidFill>
              <a:latin typeface="NikoshBAN" pitchFamily="2" charset="0"/>
              <a:ea typeface="Batang" pitchFamily="18" charset="-127"/>
              <a:cs typeface="NikoshBAN" pitchFamily="2" charset="0"/>
            </a:endParaRPr>
          </a:p>
        </p:txBody>
      </p:sp>
      <p:pic>
        <p:nvPicPr>
          <p:cNvPr id="11" name="Picture 10" descr="closeup599-577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143000"/>
            <a:ext cx="1905000" cy="2133600"/>
          </a:xfrm>
          <a:prstGeom prst="rect">
            <a:avLst/>
          </a:prstGeom>
        </p:spPr>
      </p:pic>
      <p:pic>
        <p:nvPicPr>
          <p:cNvPr id="12" name="Picture 11" descr="41+0v84Bk9L._SY3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95400"/>
            <a:ext cx="2190750" cy="1676400"/>
          </a:xfrm>
          <a:prstGeom prst="rect">
            <a:avLst/>
          </a:prstGeom>
        </p:spPr>
      </p:pic>
      <p:pic>
        <p:nvPicPr>
          <p:cNvPr id="13" name="Picture 12" descr="300px-Outside-caliper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831850"/>
            <a:ext cx="1447800" cy="1962337"/>
          </a:xfrm>
          <a:prstGeom prst="rect">
            <a:avLst/>
          </a:prstGeom>
        </p:spPr>
      </p:pic>
      <p:pic>
        <p:nvPicPr>
          <p:cNvPr id="14" name="Picture 13" descr="51_ser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1828800" cy="2552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3429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স্লাইট কালিপার্স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352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স্টীল রুল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2971800"/>
            <a:ext cx="37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আঊট</a:t>
            </a:r>
            <a:r>
              <a:rPr lang="bn-IN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সাইড কালিপার্স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6172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bn-IN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সাইড কালিপার্স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FF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মার্কিং টুলস</a:t>
            </a:r>
            <a:endParaRPr lang="en-US" sz="4800" dirty="0">
              <a:solidFill>
                <a:srgbClr val="FF00FF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pic>
        <p:nvPicPr>
          <p:cNvPr id="3" name="Picture 2" descr="70079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620990"/>
            <a:ext cx="1752600" cy="1600200"/>
          </a:xfrm>
          <a:prstGeom prst="rect">
            <a:avLst/>
          </a:prstGeom>
        </p:spPr>
      </p:pic>
      <p:pic>
        <p:nvPicPr>
          <p:cNvPr id="4" name="Picture 3" descr="budget_marker_pen_10mm_lid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849590"/>
            <a:ext cx="24384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37359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সেন্টার পাঞ্চ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37359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মার্কার কলম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d-2979-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91300" y="744690"/>
            <a:ext cx="1676400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34588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স্ক্রাইবার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192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Windows User</cp:lastModifiedBy>
  <cp:revision>163</cp:revision>
  <dcterms:created xsi:type="dcterms:W3CDTF">2006-08-16T00:00:00Z</dcterms:created>
  <dcterms:modified xsi:type="dcterms:W3CDTF">2023-11-08T04:44:36Z</dcterms:modified>
</cp:coreProperties>
</file>