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1" r:id="rId5"/>
    <p:sldId id="260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FB412-D431-4BC3-BDC4-AD6BEE1DC80D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A2397-F79E-4C16-8162-B94422ECF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170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FB412-D431-4BC3-BDC4-AD6BEE1DC80D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A2397-F79E-4C16-8162-B94422ECF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452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FB412-D431-4BC3-BDC4-AD6BEE1DC80D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A2397-F79E-4C16-8162-B94422ECF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513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FB412-D431-4BC3-BDC4-AD6BEE1DC80D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A2397-F79E-4C16-8162-B94422ECF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93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FB412-D431-4BC3-BDC4-AD6BEE1DC80D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A2397-F79E-4C16-8162-B94422ECF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917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FB412-D431-4BC3-BDC4-AD6BEE1DC80D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A2397-F79E-4C16-8162-B94422ECF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76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FB412-D431-4BC3-BDC4-AD6BEE1DC80D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A2397-F79E-4C16-8162-B94422ECF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927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FB412-D431-4BC3-BDC4-AD6BEE1DC80D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A2397-F79E-4C16-8162-B94422ECF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936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FB412-D431-4BC3-BDC4-AD6BEE1DC80D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A2397-F79E-4C16-8162-B94422ECF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046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FB412-D431-4BC3-BDC4-AD6BEE1DC80D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A2397-F79E-4C16-8162-B94422ECF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843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FB412-D431-4BC3-BDC4-AD6BEE1DC80D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A2397-F79E-4C16-8162-B94422ECF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119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FB412-D431-4BC3-BDC4-AD6BEE1DC80D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A2397-F79E-4C16-8162-B94422ECF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887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Johora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Binte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Abedin</a:t>
            </a:r>
            <a:b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Instructor (English)</a:t>
            </a:r>
            <a:b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NTSC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Subject: English</a:t>
            </a:r>
          </a:p>
          <a:p>
            <a:r>
              <a:rPr lang="en-US" dirty="0" smtClean="0"/>
              <a:t>Class : Eight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438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Article is the use of a, an and the 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2496" y="1825625"/>
            <a:ext cx="6527007" cy="4351338"/>
          </a:xfrm>
        </p:spPr>
      </p:pic>
    </p:spTree>
    <p:extLst>
      <p:ext uri="{BB962C8B-B14F-4D97-AF65-F5344CB8AC3E}">
        <p14:creationId xmlns:p14="http://schemas.microsoft.com/office/powerpoint/2010/main" val="2895799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                                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Article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Nila</a:t>
            </a:r>
            <a:r>
              <a:rPr lang="en-US" dirty="0" smtClean="0"/>
              <a:t>, </a:t>
            </a:r>
            <a:r>
              <a:rPr lang="en-US" dirty="0" err="1" smtClean="0"/>
              <a:t>Vassale</a:t>
            </a:r>
            <a:r>
              <a:rPr lang="en-US" dirty="0" smtClean="0"/>
              <a:t>, </a:t>
            </a:r>
            <a:r>
              <a:rPr lang="en-US" dirty="0" err="1" smtClean="0"/>
              <a:t>Boat,Tree,Hill,Rose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12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Vowels follow an .Ex: an apple, an egg, etc.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Consonants follow a. Ex: a cat, a picture, a bag,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4383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520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Welcome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05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61</Words>
  <Application>Microsoft Office PowerPoint</Application>
  <PresentationFormat>Widescreen</PresentationFormat>
  <Paragraphs>10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Johora Binte Abedin Instructor (English) NTSC</vt:lpstr>
      <vt:lpstr>Article is the use of a, an and the .</vt:lpstr>
      <vt:lpstr>                                  Article</vt:lpstr>
      <vt:lpstr>Vowels follow an .Ex: an apple, an egg, etc.</vt:lpstr>
      <vt:lpstr>Thank you.</vt:lpstr>
      <vt:lpstr>Welcome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Johora Binte Abedin Instructor (English) NTSC</dc:title>
  <dc:creator>Mahmud</dc:creator>
  <cp:lastModifiedBy>Mahmud</cp:lastModifiedBy>
  <cp:revision>5</cp:revision>
  <dcterms:created xsi:type="dcterms:W3CDTF">2023-11-08T04:22:02Z</dcterms:created>
  <dcterms:modified xsi:type="dcterms:W3CDTF">2023-11-08T04:46:52Z</dcterms:modified>
</cp:coreProperties>
</file>