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মাহমুদুল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হাসান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পদবি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sz="2000" b="1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টেকানক্যাল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কলেজ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পাঠানটুলী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0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3200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: পদার্থ-১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: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শিরোনাম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গতি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গতি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Motion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power point presentation mo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529681"/>
            <a:ext cx="5715000" cy="2667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2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বিষয়বস্তু</a:t>
            </a:r>
            <a:r>
              <a:rPr lang="en-US" sz="2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(Important objects)</a:t>
            </a:r>
            <a:endParaRPr lang="en-US" sz="2400" i="1" u="sng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স্থিতি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বিভিন্নপ্রকার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দূরুত্ব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সরণ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দ্রুতি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ওবেগ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ত্বরণও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মন্দন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গতির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সমীকরণ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09800"/>
            <a:ext cx="4267200" cy="3916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S=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vt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V=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u+at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S=ut+1/2 at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 V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  <a:r>
              <a:rPr lang="en-US" sz="2400" baseline="-25000" dirty="0" smtClean="0">
                <a:latin typeface="Nikosh" pitchFamily="2" charset="0"/>
                <a:cs typeface="Nikosh" pitchFamily="2" charset="0"/>
              </a:rPr>
              <a:t>= u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  <a:r>
              <a:rPr lang="en-US" sz="2400" baseline="-25000" dirty="0" smtClean="0">
                <a:latin typeface="Nikosh" pitchFamily="2" charset="0"/>
                <a:cs typeface="Nikosh" pitchFamily="2" charset="0"/>
              </a:rPr>
              <a:t>+2as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endParaRPr lang="en-US" sz="2400" baseline="30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ধন্যবাদ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87" y="1796256"/>
            <a:ext cx="6143625" cy="4133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পরিচিতি</vt:lpstr>
      <vt:lpstr>বিষয় পরিচিতি</vt:lpstr>
      <vt:lpstr>গতি(Motion)</vt:lpstr>
      <vt:lpstr>গুরুত্বপূর্ণ বিষয়বস্তু(Important objects)</vt:lpstr>
      <vt:lpstr>গতির বিভিন্ন সমীকরণ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Mahbub</dc:creator>
  <cp:lastModifiedBy>Mahbub</cp:lastModifiedBy>
  <cp:revision>9</cp:revision>
  <dcterms:created xsi:type="dcterms:W3CDTF">2023-11-08T05:40:26Z</dcterms:created>
  <dcterms:modified xsi:type="dcterms:W3CDTF">2023-11-08T09:37:09Z</dcterms:modified>
</cp:coreProperties>
</file>